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1" r:id="rId6"/>
    <p:sldId id="260" r:id="rId7"/>
    <p:sldId id="25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1" r:id="rId29"/>
  </p:sldIdLst>
  <p:sldSz cx="12192000" cy="6858000"/>
  <p:notesSz cx="6858000" cy="9144000"/>
  <p:defaultTextStyle>
    <a:defPPr>
      <a:defRPr lang="en-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36C"/>
    <a:srgbClr val="50A0D8"/>
    <a:srgbClr val="FFCC4F"/>
    <a:srgbClr val="9DDC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77954-F821-CB92-9E7E-3EBF3EBF7B25}" v="72" dt="2021-12-01T14:02:41.587"/>
    <p1510:client id="{D3EFA85E-DAD7-4207-AF5A-0F6EA6154F5F}" v="1" dt="2021-11-26T09:37:35.758"/>
    <p1510:client id="{ED627EE6-67B1-EC77-EE28-4967731EAAB1}" v="1" dt="2021-11-27T18:59:38.0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63" d="100"/>
          <a:sy n="63" d="100"/>
        </p:scale>
        <p:origin x="70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rgbClr val="50A0D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20336C"/>
                    </a:solidFill>
                    <a:latin typeface="PF DinText Pro" panose="02000506020000020004"/>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Direkcija</c:v>
                </c:pt>
                <c:pt idx="1">
                  <c:v>Vilniaus filialas</c:v>
                </c:pt>
                <c:pt idx="2">
                  <c:v>Kauno filialas</c:v>
                </c:pt>
                <c:pt idx="3">
                  <c:v>Klaipėdos filialas</c:v>
                </c:pt>
                <c:pt idx="4">
                  <c:v>Šiaulių filialas</c:v>
                </c:pt>
                <c:pt idx="5">
                  <c:v>Panevėžio filialas</c:v>
                </c:pt>
                <c:pt idx="6">
                  <c:v>Alytaus filialas</c:v>
                </c:pt>
              </c:strCache>
            </c:strRef>
          </c:cat>
          <c:val>
            <c:numRef>
              <c:f>Sheet1!$B$2:$B$8</c:f>
              <c:numCache>
                <c:formatCode>General</c:formatCode>
                <c:ptCount val="7"/>
                <c:pt idx="0">
                  <c:v>67</c:v>
                </c:pt>
                <c:pt idx="1">
                  <c:v>64</c:v>
                </c:pt>
                <c:pt idx="2">
                  <c:v>40</c:v>
                </c:pt>
                <c:pt idx="3">
                  <c:v>34</c:v>
                </c:pt>
                <c:pt idx="4">
                  <c:v>26</c:v>
                </c:pt>
                <c:pt idx="5">
                  <c:v>12</c:v>
                </c:pt>
                <c:pt idx="6">
                  <c:v>21</c:v>
                </c:pt>
              </c:numCache>
            </c:numRef>
          </c:val>
          <c:extLst>
            <c:ext xmlns:c16="http://schemas.microsoft.com/office/drawing/2014/chart" uri="{C3380CC4-5D6E-409C-BE32-E72D297353CC}">
              <c16:uniqueId val="{00000000-2E3C-D545-99B6-22EAF893633A}"/>
            </c:ext>
          </c:extLst>
        </c:ser>
        <c:dLbls>
          <c:showLegendKey val="0"/>
          <c:showVal val="0"/>
          <c:showCatName val="0"/>
          <c:showSerName val="0"/>
          <c:showPercent val="0"/>
          <c:showBubbleSize val="0"/>
        </c:dLbls>
        <c:gapWidth val="219"/>
        <c:overlap val="-27"/>
        <c:axId val="405884607"/>
        <c:axId val="314057423"/>
      </c:barChart>
      <c:catAx>
        <c:axId val="405884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rgbClr val="20336C"/>
                </a:solidFill>
                <a:latin typeface="PF DinText Pro" panose="02000506020000020004" pitchFamily="2" charset="0"/>
                <a:ea typeface="+mn-ea"/>
                <a:cs typeface="+mn-cs"/>
              </a:defRPr>
            </a:pPr>
            <a:endParaRPr lang="lt-LT"/>
          </a:p>
        </c:txPr>
        <c:crossAx val="314057423"/>
        <c:crosses val="autoZero"/>
        <c:auto val="1"/>
        <c:lblAlgn val="ctr"/>
        <c:lblOffset val="100"/>
        <c:noMultiLvlLbl val="0"/>
      </c:catAx>
      <c:valAx>
        <c:axId val="3140574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20336C"/>
                </a:solidFill>
                <a:latin typeface="PF DinText Pro" panose="02000506020000020004" pitchFamily="2" charset="0"/>
                <a:ea typeface="+mn-ea"/>
                <a:cs typeface="+mn-cs"/>
              </a:defRPr>
            </a:pPr>
            <a:endParaRPr lang="lt-LT"/>
          </a:p>
        </c:txPr>
        <c:crossAx val="4058846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3.2676945322169496E-3"/>
                  <c:y val="-0.3132574157234840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delete val="1"/>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1.3238540598762623E-2"/>
                  <c:y val="7.79338235523262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0.99199999999999999</c:v>
                </c:pt>
                <c:pt idx="1">
                  <c:v>0</c:v>
                </c:pt>
                <c:pt idx="2">
                  <c:v>8.0000000000000002E-3</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1.5735384949967598E-4"/>
                  <c:y val="-0.325906563974286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2.506640699811959E-2"/>
                  <c:y val="9.71656224747638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5.6783310156805253E-2"/>
                  <c:y val="8.46699004563329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0.94699999999999995</c:v>
                </c:pt>
                <c:pt idx="1">
                  <c:v>8.0000000000000002E-3</c:v>
                </c:pt>
                <c:pt idx="2">
                  <c:v>4.4999999999999998E-2</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1.2598716580368942E-2"/>
                  <c:y val="-0.318293399020682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delete val="1"/>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2.2569562646914617E-2"/>
                  <c:y val="9.61064324676538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0.98499999999999999</c:v>
                </c:pt>
                <c:pt idx="1">
                  <c:v>0</c:v>
                </c:pt>
                <c:pt idx="2">
                  <c:v>1.4999999999999999E-2</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5.1163267415336285E-2"/>
                  <c:y val="9.98149324617009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3.869557699758569E-2"/>
                  <c:y val="-0.3084506026601383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0.10343842039756522"/>
                  <c:y val="8.02581863559324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0.08</c:v>
                </c:pt>
                <c:pt idx="1">
                  <c:v>0.72699999999999998</c:v>
                </c:pt>
                <c:pt idx="2">
                  <c:v>0.193</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4726-4BA2-9DE9-865AA05D2BE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4726-4BA2-9DE9-865AA05D2BE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4726-4BA2-9DE9-865AA05D2BE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4726-4BA2-9DE9-865AA05D2BEE}"/>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4726-4BA2-9DE9-865AA05D2BE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4726-4BA2-9DE9-865AA05D2BE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4726-4BA2-9DE9-865AA05D2BE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4726-4BA2-9DE9-865AA05D2BEE}"/>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0.13358729550734555"/>
                  <c:y val="-0.2584040049247622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0.11682145713828085"/>
                  <c:y val="2.65157664396141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9.410739834941316E-2"/>
                  <c:y val="9.35293399467900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0.78</c:v>
                </c:pt>
                <c:pt idx="1">
                  <c:v>5.7000000000000002E-2</c:v>
                </c:pt>
                <c:pt idx="2">
                  <c:v>0.16300000000000001</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2.6595249652596988E-2"/>
                  <c:y val="-0.313991455990353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1.536802187720571E-2"/>
                  <c:y val="8.16270098167606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4.4341947425935932E-2"/>
                  <c:y val="7.2224016762755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0.98099999999999998</c:v>
                </c:pt>
                <c:pt idx="1">
                  <c:v>4.0000000000000001E-3</c:v>
                </c:pt>
                <c:pt idx="2">
                  <c:v>1.4999999999999999E-2</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5.582877843941228E-2"/>
                  <c:y val="-0.3043285616444832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8.7273220652466205E-2"/>
                  <c:y val="4.52083409319224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8.9441887325337172E-2"/>
                  <c:y val="0.1041112532516332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0.84799999999999998</c:v>
                </c:pt>
                <c:pt idx="1">
                  <c:v>1.9E-2</c:v>
                </c:pt>
                <c:pt idx="2">
                  <c:v>0.13300000000000001</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0.15380450994500819"/>
                  <c:y val="-0.156140368858459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0.12615247918643285"/>
                  <c:y val="-0.1394046508201000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0.10810393142164115"/>
                  <c:y val="7.81403099079153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0.68600000000000005</c:v>
                </c:pt>
                <c:pt idx="1">
                  <c:v>7.5999999999999998E-2</c:v>
                </c:pt>
                <c:pt idx="2">
                  <c:v>0.23899999999999999</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0.14602865823821498"/>
                  <c:y val="-0.213066351945143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0.1339283308932262"/>
                  <c:y val="-3.1954753252737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0.12676597551794519"/>
                  <c:y val="7.52420363008507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0.80700000000000005</c:v>
                </c:pt>
                <c:pt idx="1">
                  <c:v>2.7E-2</c:v>
                </c:pt>
                <c:pt idx="2">
                  <c:v>0.23899999999999999</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4.8228648735756151E-3"/>
                  <c:y val="9.22245832258273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4.6471428704379071E-2"/>
                  <c:y val="-0.3127106497773106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4.1231606743218602E-2"/>
                  <c:y val="9.94622675450860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1.9E-2</c:v>
                </c:pt>
                <c:pt idx="1">
                  <c:v>0.92400000000000004</c:v>
                </c:pt>
                <c:pt idx="2">
                  <c:v>5.7000000000000002E-2</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4726-4BA2-9DE9-865AA05D2BE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4726-4BA2-9DE9-865AA05D2BE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4726-4BA2-9DE9-865AA05D2BE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4726-4BA2-9DE9-865AA05D2BEE}"/>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4726-4BA2-9DE9-865AA05D2BE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4726-4BA2-9DE9-865AA05D2BE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4726-4BA2-9DE9-865AA05D2BE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4726-4BA2-9DE9-865AA05D2BEE}"/>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9.4883758976516113E-3"/>
                  <c:y val="-0.342092355177078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delete val="1"/>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2.1014392305555952E-2"/>
                  <c:y val="9.34872212760549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c:formatCode>
                <c:ptCount val="4"/>
                <c:pt idx="0" formatCode="0.0%">
                  <c:v>0.98863636363636365</c:v>
                </c:pt>
                <c:pt idx="1">
                  <c:v>0</c:v>
                </c:pt>
                <c:pt idx="2" formatCode="0.0%">
                  <c:v>1.1363636363636364E-2</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57DA-403C-9814-5F4D9AC0420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57DA-403C-9814-5F4D9AC0420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57DA-403C-9814-5F4D9AC04201}"/>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57DA-403C-9814-5F4D9AC04201}"/>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57DA-403C-9814-5F4D9AC0420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57DA-403C-9814-5F4D9AC0420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57DA-403C-9814-5F4D9AC04201}"/>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57DA-403C-9814-5F4D9AC04201}"/>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7.4490822535716261E-2"/>
                  <c:y val="-0.2925262453549473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5.7724984166651561E-2"/>
                  <c:y val="6.59663156601328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6.4559161863598585E-2"/>
                  <c:y val="9.18802229714358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0.89800000000000002</c:v>
                </c:pt>
                <c:pt idx="1">
                  <c:v>1.0999999999999999E-2</c:v>
                </c:pt>
                <c:pt idx="2">
                  <c:v>9.0999999999999998E-2</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0.13980797687278021"/>
                  <c:y val="-0.20742216267654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0.13081799021050883"/>
                  <c:y val="3.143367875903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6.4559161863598585E-2"/>
                  <c:y val="0.1034199519759817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0.746</c:v>
                </c:pt>
                <c:pt idx="1">
                  <c:v>0.16300000000000001</c:v>
                </c:pt>
                <c:pt idx="2">
                  <c:v>9.0999999999999998E-2</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0.11959076243511756"/>
                  <c:y val="6.7510899650042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0.13045062713774694"/>
                  <c:y val="-0.137904277624605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0.15164870097968383"/>
                  <c:y val="-0.2325513011980133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0.20100000000000001</c:v>
                </c:pt>
                <c:pt idx="1">
                  <c:v>0.11</c:v>
                </c:pt>
                <c:pt idx="2">
                  <c:v>0.68899999999999995</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1.6949519905445642E-2"/>
                  <c:y val="0.1052226191368356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8.068517621426971E-2"/>
                  <c:y val="-0.339062884159513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6.1448821180881248E-2"/>
                  <c:y val="9.9386352769586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3.0303030303030304E-2</c:v>
                </c:pt>
                <c:pt idx="1">
                  <c:v>0.88636363636363635</c:v>
                </c:pt>
                <c:pt idx="2">
                  <c:v>8.3333333333333329E-2</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4726-4BA2-9DE9-865AA05D2BE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4726-4BA2-9DE9-865AA05D2BE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4726-4BA2-9DE9-865AA05D2BE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4726-4BA2-9DE9-865AA05D2BEE}"/>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4726-4BA2-9DE9-865AA05D2BE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4726-4BA2-9DE9-865AA05D2BE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4726-4BA2-9DE9-865AA05D2BE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4726-4BA2-9DE9-865AA05D2BEE}"/>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0.10248388868017236"/>
                  <c:y val="-0.2858208566207704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0.11371111645556346"/>
                  <c:y val="1.92897701523504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9.410739834941316E-2"/>
                  <c:y val="8.9787951067148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0.79900000000000004</c:v>
                </c:pt>
                <c:pt idx="1">
                  <c:v>4.2000000000000003E-2</c:v>
                </c:pt>
                <c:pt idx="2">
                  <c:v>0.159</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0593-4021-BC51-589FCC7954B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0593-4021-BC51-589FCC7954B0}"/>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0593-4021-BC51-589FCC7954B0}"/>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0593-4021-BC51-589FCC7954B0}"/>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0593-4021-BC51-589FCC7954B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0593-4021-BC51-589FCC7954B0}"/>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0593-4021-BC51-589FCC7954B0}"/>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0593-4021-BC51-589FCC7954B0}"/>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0.1631355319931603"/>
                  <c:y val="-0.15199422849274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0.13392833089322617"/>
                  <c:y val="-0.2562461963656955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0.14076250859017314"/>
                  <c:y val="5.43128928010641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0.55700000000000005</c:v>
                </c:pt>
                <c:pt idx="1">
                  <c:v>0.11</c:v>
                </c:pt>
                <c:pt idx="2">
                  <c:v>0.33300000000000002</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6.0633275159349851E-3"/>
                  <c:y val="-0.357049740009937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5.7724984166651561E-2"/>
                  <c:y val="7.9714335163795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5.6783310156805197E-2"/>
                  <c:y val="9.63691729198894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0.90200000000000002</c:v>
                </c:pt>
                <c:pt idx="1">
                  <c:v>3.4000000000000002E-2</c:v>
                </c:pt>
                <c:pt idx="2">
                  <c:v>6.4000000000000001E-2</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8.5377014925226924E-2"/>
                  <c:y val="-0.3032153024839086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9.6604242700618168E-2"/>
                  <c:y val="2.83765528079367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8.4776376301261225E-2"/>
                  <c:y val="9.18759577642530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0.80700000000000005</c:v>
                </c:pt>
                <c:pt idx="1">
                  <c:v>3.7999999999999999E-2</c:v>
                </c:pt>
                <c:pt idx="2">
                  <c:v>0.155</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9.7818377656096356E-2"/>
                  <c:y val="9.48062202365525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0.14444716020997506"/>
                  <c:y val="-0.1765264625763728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0.15475904166240112"/>
                  <c:y val="-0.1047650703754717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0.152</c:v>
                </c:pt>
                <c:pt idx="1">
                  <c:v>0.33300000000000002</c:v>
                </c:pt>
                <c:pt idx="2">
                  <c:v>0.51500000000000001</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4726-4BA2-9DE9-865AA05D2BE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4726-4BA2-9DE9-865AA05D2BE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4726-4BA2-9DE9-865AA05D2BE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4726-4BA2-9DE9-865AA05D2BEE}"/>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4726-4BA2-9DE9-865AA05D2BE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4726-4BA2-9DE9-865AA05D2BE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4726-4BA2-9DE9-865AA05D2BE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4726-4BA2-9DE9-865AA05D2BEE}"/>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Series 2</c:v>
                </c:pt>
              </c:strCache>
            </c:strRef>
          </c:tx>
          <c:dPt>
            <c:idx val="0"/>
            <c:bubble3D val="0"/>
            <c:spPr>
              <a:solidFill>
                <a:srgbClr val="50A0D8"/>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A7-D544-B6BE-4692D3D4592A}"/>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A7-D544-B6BE-4692D3D4592A}"/>
              </c:ext>
            </c:extLst>
          </c:dPt>
          <c:dPt>
            <c:idx val="2"/>
            <c:bubble3D val="0"/>
            <c:spPr>
              <a:solidFill>
                <a:schemeClr val="bg1">
                  <a:lumMod val="6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05A7-D544-B6BE-4692D3D459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5A7-D544-B6BE-4692D3D4592A}"/>
              </c:ext>
            </c:extLst>
          </c:dPt>
          <c:dLbls>
            <c:dLbl>
              <c:idx val="0"/>
              <c:layout>
                <c:manualLayout>
                  <c:x val="-0.15380450994500819"/>
                  <c:y val="2.28385181527937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A7-D544-B6BE-4692D3D4592A}"/>
                </c:ext>
              </c:extLst>
            </c:dLbl>
            <c:dLbl>
              <c:idx val="1"/>
              <c:layout>
                <c:manualLayout>
                  <c:x val="-9.147340511771105E-3"/>
                  <c:y val="-0.278981837143852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7-D544-B6BE-4692D3D4592A}"/>
                </c:ext>
              </c:extLst>
            </c:dLbl>
            <c:dLbl>
              <c:idx val="2"/>
              <c:layout>
                <c:manualLayout>
                  <c:x val="0.15942455268647718"/>
                  <c:y val="2.04519731409193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A7-D544-B6BE-4692D3D4592A}"/>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PF DinText Pro" panose="02000506020000020004"/>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Taip</c:v>
                </c:pt>
                <c:pt idx="1">
                  <c:v>Ne</c:v>
                </c:pt>
                <c:pt idx="2">
                  <c:v>Nežinau / negaliu atsakyti</c:v>
                </c:pt>
              </c:strCache>
            </c:strRef>
          </c:cat>
          <c:val>
            <c:numRef>
              <c:f>Sheet1!$B$2:$B$5</c:f>
              <c:numCache>
                <c:formatCode>0.0%</c:formatCode>
                <c:ptCount val="4"/>
                <c:pt idx="0">
                  <c:v>0.46200000000000002</c:v>
                </c:pt>
                <c:pt idx="1">
                  <c:v>6.8000000000000005E-2</c:v>
                </c:pt>
                <c:pt idx="2">
                  <c:v>0.47</c:v>
                </c:pt>
              </c:numCache>
            </c:numRef>
          </c:val>
          <c:extLst>
            <c:ext xmlns:c16="http://schemas.microsoft.com/office/drawing/2014/chart" uri="{C3380CC4-5D6E-409C-BE32-E72D297353CC}">
              <c16:uniqueId val="{00000008-05A7-D544-B6BE-4692D3D4592A}"/>
            </c:ext>
          </c:extLst>
        </c:ser>
        <c:ser>
          <c:idx val="1"/>
          <c:order val="1"/>
          <c:tx>
            <c:strRef>
              <c:f>Sheet1!$C$1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9-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B-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D-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F-F0C5-4854-B533-627D6FC73C0B}"/>
              </c:ext>
            </c:extLst>
          </c:dPt>
          <c:cat>
            <c:strRef>
              <c:f>Sheet1!$A$2:$A$5</c:f>
              <c:strCache>
                <c:ptCount val="3"/>
                <c:pt idx="0">
                  <c:v>Taip</c:v>
                </c:pt>
                <c:pt idx="1">
                  <c:v>Ne</c:v>
                </c:pt>
                <c:pt idx="2">
                  <c:v>Nežinau / negaliu atsakyti</c:v>
                </c:pt>
              </c:strCache>
            </c:strRef>
          </c:cat>
          <c:val>
            <c:numRef>
              <c:f>Sheet1!$C$2:$C$5</c:f>
              <c:numCache>
                <c:formatCode>General</c:formatCode>
                <c:ptCount val="4"/>
              </c:numCache>
            </c:numRef>
          </c:val>
          <c:extLst>
            <c:ext xmlns:c16="http://schemas.microsoft.com/office/drawing/2014/chart" uri="{C3380CC4-5D6E-409C-BE32-E72D297353CC}">
              <c16:uniqueId val="{00000009-05A7-D544-B6BE-4692D3D4592A}"/>
            </c:ext>
          </c:extLst>
        </c:ser>
        <c:ser>
          <c:idx val="2"/>
          <c:order val="2"/>
          <c:tx>
            <c:strRef>
              <c:f>Sheet1!$D$1</c:f>
              <c:strCache>
                <c:ptCount val="1"/>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1-F0C5-4854-B533-627D6FC73C0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3-F0C5-4854-B533-627D6FC73C0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5-F0C5-4854-B533-627D6FC73C0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7-F0C5-4854-B533-627D6FC73C0B}"/>
              </c:ext>
            </c:extLst>
          </c:dPt>
          <c:cat>
            <c:strRef>
              <c:f>Sheet1!$A$2:$A$5</c:f>
              <c:strCache>
                <c:ptCount val="3"/>
                <c:pt idx="0">
                  <c:v>Taip</c:v>
                </c:pt>
                <c:pt idx="1">
                  <c:v>Ne</c:v>
                </c:pt>
                <c:pt idx="2">
                  <c:v>Nežinau / negaliu atsakyti</c:v>
                </c:pt>
              </c:strCache>
            </c:strRef>
          </c:cat>
          <c:val>
            <c:numRef>
              <c:f>Sheet1!$D$2:$D$5</c:f>
              <c:numCache>
                <c:formatCode>General</c:formatCode>
                <c:ptCount val="4"/>
              </c:numCache>
            </c:numRef>
          </c:val>
          <c:extLst>
            <c:ext xmlns:c16="http://schemas.microsoft.com/office/drawing/2014/chart" uri="{C3380CC4-5D6E-409C-BE32-E72D297353CC}">
              <c16:uniqueId val="{0000000A-05A7-D544-B6BE-4692D3D4592A}"/>
            </c:ext>
          </c:extLst>
        </c:ser>
        <c:dLbls>
          <c:showLegendKey val="0"/>
          <c:showVal val="0"/>
          <c:showCatName val="0"/>
          <c:showSerName val="0"/>
          <c:showPercent val="0"/>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000" b="0" i="0" u="none" strike="noStrike" kern="1200" baseline="0">
              <a:solidFill>
                <a:srgbClr val="20336C"/>
              </a:solidFill>
              <a:latin typeface="PF DinText Pro" panose="02000506020000020004"/>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3A803-195C-0144-A8AB-D0F8C8C63FA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LT"/>
          </a:p>
        </p:txBody>
      </p:sp>
      <p:sp>
        <p:nvSpPr>
          <p:cNvPr id="3" name="Subtitle 2">
            <a:extLst>
              <a:ext uri="{FF2B5EF4-FFF2-40B4-BE49-F238E27FC236}">
                <a16:creationId xmlns:a16="http://schemas.microsoft.com/office/drawing/2014/main" id="{86610B1E-6650-964F-B16F-34A33329A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LT"/>
          </a:p>
        </p:txBody>
      </p:sp>
      <p:sp>
        <p:nvSpPr>
          <p:cNvPr id="4" name="Date Placeholder 3">
            <a:extLst>
              <a:ext uri="{FF2B5EF4-FFF2-40B4-BE49-F238E27FC236}">
                <a16:creationId xmlns:a16="http://schemas.microsoft.com/office/drawing/2014/main" id="{463EAEBA-8624-CF40-80AE-D30F66470A19}"/>
              </a:ext>
            </a:extLst>
          </p:cNvPr>
          <p:cNvSpPr>
            <a:spLocks noGrp="1"/>
          </p:cNvSpPr>
          <p:nvPr>
            <p:ph type="dt" sz="half" idx="10"/>
          </p:nvPr>
        </p:nvSpPr>
        <p:spPr/>
        <p:txBody>
          <a:bodyPr/>
          <a:lstStyle/>
          <a:p>
            <a:fld id="{A1438105-C8B2-0946-A109-0C335D4A5898}" type="datetimeFigureOut">
              <a:rPr lang="en-LT" smtClean="0"/>
              <a:t>12/21/2021</a:t>
            </a:fld>
            <a:endParaRPr lang="en-LT"/>
          </a:p>
        </p:txBody>
      </p:sp>
      <p:sp>
        <p:nvSpPr>
          <p:cNvPr id="5" name="Footer Placeholder 4">
            <a:extLst>
              <a:ext uri="{FF2B5EF4-FFF2-40B4-BE49-F238E27FC236}">
                <a16:creationId xmlns:a16="http://schemas.microsoft.com/office/drawing/2014/main" id="{39412412-6960-0B4C-9942-F7A8E4B215BA}"/>
              </a:ext>
            </a:extLst>
          </p:cNvPr>
          <p:cNvSpPr>
            <a:spLocks noGrp="1"/>
          </p:cNvSpPr>
          <p:nvPr>
            <p:ph type="ftr" sz="quarter" idx="11"/>
          </p:nvPr>
        </p:nvSpPr>
        <p:spPr/>
        <p:txBody>
          <a:bodyPr/>
          <a:lstStyle/>
          <a:p>
            <a:endParaRPr lang="en-LT"/>
          </a:p>
        </p:txBody>
      </p:sp>
      <p:sp>
        <p:nvSpPr>
          <p:cNvPr id="6" name="Slide Number Placeholder 5">
            <a:extLst>
              <a:ext uri="{FF2B5EF4-FFF2-40B4-BE49-F238E27FC236}">
                <a16:creationId xmlns:a16="http://schemas.microsoft.com/office/drawing/2014/main" id="{9D3341BA-139C-3F46-84E8-8A258044C297}"/>
              </a:ext>
            </a:extLst>
          </p:cNvPr>
          <p:cNvSpPr>
            <a:spLocks noGrp="1"/>
          </p:cNvSpPr>
          <p:nvPr>
            <p:ph type="sldNum" sz="quarter" idx="12"/>
          </p:nvPr>
        </p:nvSpPr>
        <p:spPr/>
        <p:txBody>
          <a:bodyPr/>
          <a:lstStyle/>
          <a:p>
            <a:fld id="{78159504-308F-D64F-B9F1-F02D50E2B601}" type="slidenum">
              <a:rPr lang="en-LT" smtClean="0"/>
              <a:t>‹#›</a:t>
            </a:fld>
            <a:endParaRPr lang="en-LT"/>
          </a:p>
        </p:txBody>
      </p:sp>
    </p:spTree>
    <p:extLst>
      <p:ext uri="{BB962C8B-B14F-4D97-AF65-F5344CB8AC3E}">
        <p14:creationId xmlns:p14="http://schemas.microsoft.com/office/powerpoint/2010/main" val="1377416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0A05B-1C08-D449-97CD-B6ECD8A1BCFD}"/>
              </a:ext>
            </a:extLst>
          </p:cNvPr>
          <p:cNvSpPr>
            <a:spLocks noGrp="1"/>
          </p:cNvSpPr>
          <p:nvPr>
            <p:ph type="title"/>
          </p:nvPr>
        </p:nvSpPr>
        <p:spPr/>
        <p:txBody>
          <a:bodyPr/>
          <a:lstStyle/>
          <a:p>
            <a:r>
              <a:rPr lang="en-GB"/>
              <a:t>Click to edit Master title style</a:t>
            </a:r>
            <a:endParaRPr lang="en-LT"/>
          </a:p>
        </p:txBody>
      </p:sp>
      <p:sp>
        <p:nvSpPr>
          <p:cNvPr id="3" name="Vertical Text Placeholder 2">
            <a:extLst>
              <a:ext uri="{FF2B5EF4-FFF2-40B4-BE49-F238E27FC236}">
                <a16:creationId xmlns:a16="http://schemas.microsoft.com/office/drawing/2014/main" id="{456576BB-9A2F-C747-B3BB-0A729209B29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T"/>
          </a:p>
        </p:txBody>
      </p:sp>
      <p:sp>
        <p:nvSpPr>
          <p:cNvPr id="4" name="Date Placeholder 3">
            <a:extLst>
              <a:ext uri="{FF2B5EF4-FFF2-40B4-BE49-F238E27FC236}">
                <a16:creationId xmlns:a16="http://schemas.microsoft.com/office/drawing/2014/main" id="{82410350-D8EA-F64C-84BA-17ACB0886C3B}"/>
              </a:ext>
            </a:extLst>
          </p:cNvPr>
          <p:cNvSpPr>
            <a:spLocks noGrp="1"/>
          </p:cNvSpPr>
          <p:nvPr>
            <p:ph type="dt" sz="half" idx="10"/>
          </p:nvPr>
        </p:nvSpPr>
        <p:spPr/>
        <p:txBody>
          <a:bodyPr/>
          <a:lstStyle/>
          <a:p>
            <a:fld id="{A1438105-C8B2-0946-A109-0C335D4A5898}" type="datetimeFigureOut">
              <a:rPr lang="en-LT" smtClean="0"/>
              <a:t>12/21/2021</a:t>
            </a:fld>
            <a:endParaRPr lang="en-LT"/>
          </a:p>
        </p:txBody>
      </p:sp>
      <p:sp>
        <p:nvSpPr>
          <p:cNvPr id="5" name="Footer Placeholder 4">
            <a:extLst>
              <a:ext uri="{FF2B5EF4-FFF2-40B4-BE49-F238E27FC236}">
                <a16:creationId xmlns:a16="http://schemas.microsoft.com/office/drawing/2014/main" id="{A60A2011-54D9-E34A-B97E-DBC5ACB75E18}"/>
              </a:ext>
            </a:extLst>
          </p:cNvPr>
          <p:cNvSpPr>
            <a:spLocks noGrp="1"/>
          </p:cNvSpPr>
          <p:nvPr>
            <p:ph type="ftr" sz="quarter" idx="11"/>
          </p:nvPr>
        </p:nvSpPr>
        <p:spPr/>
        <p:txBody>
          <a:bodyPr/>
          <a:lstStyle/>
          <a:p>
            <a:endParaRPr lang="en-LT"/>
          </a:p>
        </p:txBody>
      </p:sp>
      <p:sp>
        <p:nvSpPr>
          <p:cNvPr id="6" name="Slide Number Placeholder 5">
            <a:extLst>
              <a:ext uri="{FF2B5EF4-FFF2-40B4-BE49-F238E27FC236}">
                <a16:creationId xmlns:a16="http://schemas.microsoft.com/office/drawing/2014/main" id="{D889E800-5278-B745-998C-533367185C99}"/>
              </a:ext>
            </a:extLst>
          </p:cNvPr>
          <p:cNvSpPr>
            <a:spLocks noGrp="1"/>
          </p:cNvSpPr>
          <p:nvPr>
            <p:ph type="sldNum" sz="quarter" idx="12"/>
          </p:nvPr>
        </p:nvSpPr>
        <p:spPr/>
        <p:txBody>
          <a:bodyPr/>
          <a:lstStyle/>
          <a:p>
            <a:fld id="{78159504-308F-D64F-B9F1-F02D50E2B601}" type="slidenum">
              <a:rPr lang="en-LT" smtClean="0"/>
              <a:t>‹#›</a:t>
            </a:fld>
            <a:endParaRPr lang="en-LT"/>
          </a:p>
        </p:txBody>
      </p:sp>
    </p:spTree>
    <p:extLst>
      <p:ext uri="{BB962C8B-B14F-4D97-AF65-F5344CB8AC3E}">
        <p14:creationId xmlns:p14="http://schemas.microsoft.com/office/powerpoint/2010/main" val="205589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DA9BF6-F7FC-944D-A791-B0C1C76837E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LT"/>
          </a:p>
        </p:txBody>
      </p:sp>
      <p:sp>
        <p:nvSpPr>
          <p:cNvPr id="3" name="Vertical Text Placeholder 2">
            <a:extLst>
              <a:ext uri="{FF2B5EF4-FFF2-40B4-BE49-F238E27FC236}">
                <a16:creationId xmlns:a16="http://schemas.microsoft.com/office/drawing/2014/main" id="{8DED69F8-B2F8-4C44-B0BC-49FB842DADD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T"/>
          </a:p>
        </p:txBody>
      </p:sp>
      <p:sp>
        <p:nvSpPr>
          <p:cNvPr id="4" name="Date Placeholder 3">
            <a:extLst>
              <a:ext uri="{FF2B5EF4-FFF2-40B4-BE49-F238E27FC236}">
                <a16:creationId xmlns:a16="http://schemas.microsoft.com/office/drawing/2014/main" id="{90796075-B1E2-B441-B571-43A1DC1C3041}"/>
              </a:ext>
            </a:extLst>
          </p:cNvPr>
          <p:cNvSpPr>
            <a:spLocks noGrp="1"/>
          </p:cNvSpPr>
          <p:nvPr>
            <p:ph type="dt" sz="half" idx="10"/>
          </p:nvPr>
        </p:nvSpPr>
        <p:spPr/>
        <p:txBody>
          <a:bodyPr/>
          <a:lstStyle/>
          <a:p>
            <a:fld id="{A1438105-C8B2-0946-A109-0C335D4A5898}" type="datetimeFigureOut">
              <a:rPr lang="en-LT" smtClean="0"/>
              <a:t>12/21/2021</a:t>
            </a:fld>
            <a:endParaRPr lang="en-LT"/>
          </a:p>
        </p:txBody>
      </p:sp>
      <p:sp>
        <p:nvSpPr>
          <p:cNvPr id="5" name="Footer Placeholder 4">
            <a:extLst>
              <a:ext uri="{FF2B5EF4-FFF2-40B4-BE49-F238E27FC236}">
                <a16:creationId xmlns:a16="http://schemas.microsoft.com/office/drawing/2014/main" id="{AD82DE49-3274-D245-B093-3ABCEEC01B7F}"/>
              </a:ext>
            </a:extLst>
          </p:cNvPr>
          <p:cNvSpPr>
            <a:spLocks noGrp="1"/>
          </p:cNvSpPr>
          <p:nvPr>
            <p:ph type="ftr" sz="quarter" idx="11"/>
          </p:nvPr>
        </p:nvSpPr>
        <p:spPr/>
        <p:txBody>
          <a:bodyPr/>
          <a:lstStyle/>
          <a:p>
            <a:endParaRPr lang="en-LT"/>
          </a:p>
        </p:txBody>
      </p:sp>
      <p:sp>
        <p:nvSpPr>
          <p:cNvPr id="6" name="Slide Number Placeholder 5">
            <a:extLst>
              <a:ext uri="{FF2B5EF4-FFF2-40B4-BE49-F238E27FC236}">
                <a16:creationId xmlns:a16="http://schemas.microsoft.com/office/drawing/2014/main" id="{2CCB154C-6C83-8246-A59C-EFA8AE006E4B}"/>
              </a:ext>
            </a:extLst>
          </p:cNvPr>
          <p:cNvSpPr>
            <a:spLocks noGrp="1"/>
          </p:cNvSpPr>
          <p:nvPr>
            <p:ph type="sldNum" sz="quarter" idx="12"/>
          </p:nvPr>
        </p:nvSpPr>
        <p:spPr/>
        <p:txBody>
          <a:bodyPr/>
          <a:lstStyle/>
          <a:p>
            <a:fld id="{78159504-308F-D64F-B9F1-F02D50E2B601}" type="slidenum">
              <a:rPr lang="en-LT" smtClean="0"/>
              <a:t>‹#›</a:t>
            </a:fld>
            <a:endParaRPr lang="en-LT"/>
          </a:p>
        </p:txBody>
      </p:sp>
    </p:spTree>
    <p:extLst>
      <p:ext uri="{BB962C8B-B14F-4D97-AF65-F5344CB8AC3E}">
        <p14:creationId xmlns:p14="http://schemas.microsoft.com/office/powerpoint/2010/main" val="157083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9C1EC-B64C-4E41-B11C-CE4798D01A9F}"/>
              </a:ext>
            </a:extLst>
          </p:cNvPr>
          <p:cNvSpPr>
            <a:spLocks noGrp="1"/>
          </p:cNvSpPr>
          <p:nvPr>
            <p:ph type="title"/>
          </p:nvPr>
        </p:nvSpPr>
        <p:spPr/>
        <p:txBody>
          <a:bodyPr/>
          <a:lstStyle/>
          <a:p>
            <a:r>
              <a:rPr lang="en-GB"/>
              <a:t>Click to edit Master title style</a:t>
            </a:r>
            <a:endParaRPr lang="en-LT"/>
          </a:p>
        </p:txBody>
      </p:sp>
      <p:sp>
        <p:nvSpPr>
          <p:cNvPr id="3" name="Content Placeholder 2">
            <a:extLst>
              <a:ext uri="{FF2B5EF4-FFF2-40B4-BE49-F238E27FC236}">
                <a16:creationId xmlns:a16="http://schemas.microsoft.com/office/drawing/2014/main" id="{42363043-A613-9B44-A3E5-EE2F5D7C26F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T"/>
          </a:p>
        </p:txBody>
      </p:sp>
      <p:sp>
        <p:nvSpPr>
          <p:cNvPr id="4" name="Date Placeholder 3">
            <a:extLst>
              <a:ext uri="{FF2B5EF4-FFF2-40B4-BE49-F238E27FC236}">
                <a16:creationId xmlns:a16="http://schemas.microsoft.com/office/drawing/2014/main" id="{4270056D-D183-9C41-B6C0-76BB6F9E0C7B}"/>
              </a:ext>
            </a:extLst>
          </p:cNvPr>
          <p:cNvSpPr>
            <a:spLocks noGrp="1"/>
          </p:cNvSpPr>
          <p:nvPr>
            <p:ph type="dt" sz="half" idx="10"/>
          </p:nvPr>
        </p:nvSpPr>
        <p:spPr/>
        <p:txBody>
          <a:bodyPr/>
          <a:lstStyle/>
          <a:p>
            <a:fld id="{A1438105-C8B2-0946-A109-0C335D4A5898}" type="datetimeFigureOut">
              <a:rPr lang="en-LT" smtClean="0"/>
              <a:t>12/21/2021</a:t>
            </a:fld>
            <a:endParaRPr lang="en-LT"/>
          </a:p>
        </p:txBody>
      </p:sp>
      <p:sp>
        <p:nvSpPr>
          <p:cNvPr id="5" name="Footer Placeholder 4">
            <a:extLst>
              <a:ext uri="{FF2B5EF4-FFF2-40B4-BE49-F238E27FC236}">
                <a16:creationId xmlns:a16="http://schemas.microsoft.com/office/drawing/2014/main" id="{4BA5D8B2-49E7-CF40-B51C-EB99AB085511}"/>
              </a:ext>
            </a:extLst>
          </p:cNvPr>
          <p:cNvSpPr>
            <a:spLocks noGrp="1"/>
          </p:cNvSpPr>
          <p:nvPr>
            <p:ph type="ftr" sz="quarter" idx="11"/>
          </p:nvPr>
        </p:nvSpPr>
        <p:spPr/>
        <p:txBody>
          <a:bodyPr/>
          <a:lstStyle/>
          <a:p>
            <a:endParaRPr lang="en-LT"/>
          </a:p>
        </p:txBody>
      </p:sp>
      <p:sp>
        <p:nvSpPr>
          <p:cNvPr id="6" name="Slide Number Placeholder 5">
            <a:extLst>
              <a:ext uri="{FF2B5EF4-FFF2-40B4-BE49-F238E27FC236}">
                <a16:creationId xmlns:a16="http://schemas.microsoft.com/office/drawing/2014/main" id="{585ECFDB-101D-5A49-8B02-464BC16E03AE}"/>
              </a:ext>
            </a:extLst>
          </p:cNvPr>
          <p:cNvSpPr>
            <a:spLocks noGrp="1"/>
          </p:cNvSpPr>
          <p:nvPr>
            <p:ph type="sldNum" sz="quarter" idx="12"/>
          </p:nvPr>
        </p:nvSpPr>
        <p:spPr/>
        <p:txBody>
          <a:bodyPr/>
          <a:lstStyle/>
          <a:p>
            <a:fld id="{78159504-308F-D64F-B9F1-F02D50E2B601}" type="slidenum">
              <a:rPr lang="en-LT" smtClean="0"/>
              <a:t>‹#›</a:t>
            </a:fld>
            <a:endParaRPr lang="en-LT"/>
          </a:p>
        </p:txBody>
      </p:sp>
    </p:spTree>
    <p:extLst>
      <p:ext uri="{BB962C8B-B14F-4D97-AF65-F5344CB8AC3E}">
        <p14:creationId xmlns:p14="http://schemas.microsoft.com/office/powerpoint/2010/main" val="1239547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6346B-6975-864B-AEFD-1F6AB42FC1F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LT"/>
          </a:p>
        </p:txBody>
      </p:sp>
      <p:sp>
        <p:nvSpPr>
          <p:cNvPr id="3" name="Text Placeholder 2">
            <a:extLst>
              <a:ext uri="{FF2B5EF4-FFF2-40B4-BE49-F238E27FC236}">
                <a16:creationId xmlns:a16="http://schemas.microsoft.com/office/drawing/2014/main" id="{2C7023FF-90AC-3A4B-9422-AC2B725821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95DCC27-ECFC-6342-82DC-DBA86E90CDF0}"/>
              </a:ext>
            </a:extLst>
          </p:cNvPr>
          <p:cNvSpPr>
            <a:spLocks noGrp="1"/>
          </p:cNvSpPr>
          <p:nvPr>
            <p:ph type="dt" sz="half" idx="10"/>
          </p:nvPr>
        </p:nvSpPr>
        <p:spPr/>
        <p:txBody>
          <a:bodyPr/>
          <a:lstStyle/>
          <a:p>
            <a:fld id="{A1438105-C8B2-0946-A109-0C335D4A5898}" type="datetimeFigureOut">
              <a:rPr lang="en-LT" smtClean="0"/>
              <a:t>12/21/2021</a:t>
            </a:fld>
            <a:endParaRPr lang="en-LT"/>
          </a:p>
        </p:txBody>
      </p:sp>
      <p:sp>
        <p:nvSpPr>
          <p:cNvPr id="5" name="Footer Placeholder 4">
            <a:extLst>
              <a:ext uri="{FF2B5EF4-FFF2-40B4-BE49-F238E27FC236}">
                <a16:creationId xmlns:a16="http://schemas.microsoft.com/office/drawing/2014/main" id="{7EC08057-49EE-524B-A619-BC07DA6E3D22}"/>
              </a:ext>
            </a:extLst>
          </p:cNvPr>
          <p:cNvSpPr>
            <a:spLocks noGrp="1"/>
          </p:cNvSpPr>
          <p:nvPr>
            <p:ph type="ftr" sz="quarter" idx="11"/>
          </p:nvPr>
        </p:nvSpPr>
        <p:spPr/>
        <p:txBody>
          <a:bodyPr/>
          <a:lstStyle/>
          <a:p>
            <a:endParaRPr lang="en-LT"/>
          </a:p>
        </p:txBody>
      </p:sp>
      <p:sp>
        <p:nvSpPr>
          <p:cNvPr id="6" name="Slide Number Placeholder 5">
            <a:extLst>
              <a:ext uri="{FF2B5EF4-FFF2-40B4-BE49-F238E27FC236}">
                <a16:creationId xmlns:a16="http://schemas.microsoft.com/office/drawing/2014/main" id="{663F17AE-1BB1-B44E-B51B-7A7D1D5709C4}"/>
              </a:ext>
            </a:extLst>
          </p:cNvPr>
          <p:cNvSpPr>
            <a:spLocks noGrp="1"/>
          </p:cNvSpPr>
          <p:nvPr>
            <p:ph type="sldNum" sz="quarter" idx="12"/>
          </p:nvPr>
        </p:nvSpPr>
        <p:spPr/>
        <p:txBody>
          <a:bodyPr/>
          <a:lstStyle/>
          <a:p>
            <a:fld id="{78159504-308F-D64F-B9F1-F02D50E2B601}" type="slidenum">
              <a:rPr lang="en-LT" smtClean="0"/>
              <a:t>‹#›</a:t>
            </a:fld>
            <a:endParaRPr lang="en-LT"/>
          </a:p>
        </p:txBody>
      </p:sp>
    </p:spTree>
    <p:extLst>
      <p:ext uri="{BB962C8B-B14F-4D97-AF65-F5344CB8AC3E}">
        <p14:creationId xmlns:p14="http://schemas.microsoft.com/office/powerpoint/2010/main" val="65350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D89B9-0F07-CA4D-BFD2-7C0F7B3B7DA8}"/>
              </a:ext>
            </a:extLst>
          </p:cNvPr>
          <p:cNvSpPr>
            <a:spLocks noGrp="1"/>
          </p:cNvSpPr>
          <p:nvPr>
            <p:ph type="title"/>
          </p:nvPr>
        </p:nvSpPr>
        <p:spPr/>
        <p:txBody>
          <a:bodyPr/>
          <a:lstStyle/>
          <a:p>
            <a:r>
              <a:rPr lang="en-GB"/>
              <a:t>Click to edit Master title style</a:t>
            </a:r>
            <a:endParaRPr lang="en-LT"/>
          </a:p>
        </p:txBody>
      </p:sp>
      <p:sp>
        <p:nvSpPr>
          <p:cNvPr id="3" name="Content Placeholder 2">
            <a:extLst>
              <a:ext uri="{FF2B5EF4-FFF2-40B4-BE49-F238E27FC236}">
                <a16:creationId xmlns:a16="http://schemas.microsoft.com/office/drawing/2014/main" id="{24406F38-E6FE-1149-BB3A-8AB666E0995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T"/>
          </a:p>
        </p:txBody>
      </p:sp>
      <p:sp>
        <p:nvSpPr>
          <p:cNvPr id="4" name="Content Placeholder 3">
            <a:extLst>
              <a:ext uri="{FF2B5EF4-FFF2-40B4-BE49-F238E27FC236}">
                <a16:creationId xmlns:a16="http://schemas.microsoft.com/office/drawing/2014/main" id="{C21032D7-2969-BB41-B3A6-AEB14D8646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T"/>
          </a:p>
        </p:txBody>
      </p:sp>
      <p:sp>
        <p:nvSpPr>
          <p:cNvPr id="5" name="Date Placeholder 4">
            <a:extLst>
              <a:ext uri="{FF2B5EF4-FFF2-40B4-BE49-F238E27FC236}">
                <a16:creationId xmlns:a16="http://schemas.microsoft.com/office/drawing/2014/main" id="{F1697ADD-833F-E646-B7F9-36679F24DEBF}"/>
              </a:ext>
            </a:extLst>
          </p:cNvPr>
          <p:cNvSpPr>
            <a:spLocks noGrp="1"/>
          </p:cNvSpPr>
          <p:nvPr>
            <p:ph type="dt" sz="half" idx="10"/>
          </p:nvPr>
        </p:nvSpPr>
        <p:spPr/>
        <p:txBody>
          <a:bodyPr/>
          <a:lstStyle/>
          <a:p>
            <a:fld id="{A1438105-C8B2-0946-A109-0C335D4A5898}" type="datetimeFigureOut">
              <a:rPr lang="en-LT" smtClean="0"/>
              <a:t>12/21/2021</a:t>
            </a:fld>
            <a:endParaRPr lang="en-LT"/>
          </a:p>
        </p:txBody>
      </p:sp>
      <p:sp>
        <p:nvSpPr>
          <p:cNvPr id="6" name="Footer Placeholder 5">
            <a:extLst>
              <a:ext uri="{FF2B5EF4-FFF2-40B4-BE49-F238E27FC236}">
                <a16:creationId xmlns:a16="http://schemas.microsoft.com/office/drawing/2014/main" id="{08655B9D-5C66-454B-923E-A3B83D1B747D}"/>
              </a:ext>
            </a:extLst>
          </p:cNvPr>
          <p:cNvSpPr>
            <a:spLocks noGrp="1"/>
          </p:cNvSpPr>
          <p:nvPr>
            <p:ph type="ftr" sz="quarter" idx="11"/>
          </p:nvPr>
        </p:nvSpPr>
        <p:spPr/>
        <p:txBody>
          <a:bodyPr/>
          <a:lstStyle/>
          <a:p>
            <a:endParaRPr lang="en-LT"/>
          </a:p>
        </p:txBody>
      </p:sp>
      <p:sp>
        <p:nvSpPr>
          <p:cNvPr id="7" name="Slide Number Placeholder 6">
            <a:extLst>
              <a:ext uri="{FF2B5EF4-FFF2-40B4-BE49-F238E27FC236}">
                <a16:creationId xmlns:a16="http://schemas.microsoft.com/office/drawing/2014/main" id="{094C4A87-E4DB-FA45-9405-7DF972FDADBC}"/>
              </a:ext>
            </a:extLst>
          </p:cNvPr>
          <p:cNvSpPr>
            <a:spLocks noGrp="1"/>
          </p:cNvSpPr>
          <p:nvPr>
            <p:ph type="sldNum" sz="quarter" idx="12"/>
          </p:nvPr>
        </p:nvSpPr>
        <p:spPr/>
        <p:txBody>
          <a:bodyPr/>
          <a:lstStyle/>
          <a:p>
            <a:fld id="{78159504-308F-D64F-B9F1-F02D50E2B601}" type="slidenum">
              <a:rPr lang="en-LT" smtClean="0"/>
              <a:t>‹#›</a:t>
            </a:fld>
            <a:endParaRPr lang="en-LT"/>
          </a:p>
        </p:txBody>
      </p:sp>
    </p:spTree>
    <p:extLst>
      <p:ext uri="{BB962C8B-B14F-4D97-AF65-F5344CB8AC3E}">
        <p14:creationId xmlns:p14="http://schemas.microsoft.com/office/powerpoint/2010/main" val="280350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4BD64-420D-814A-B8AC-AF656680A57F}"/>
              </a:ext>
            </a:extLst>
          </p:cNvPr>
          <p:cNvSpPr>
            <a:spLocks noGrp="1"/>
          </p:cNvSpPr>
          <p:nvPr>
            <p:ph type="title"/>
          </p:nvPr>
        </p:nvSpPr>
        <p:spPr>
          <a:xfrm>
            <a:off x="839788" y="365125"/>
            <a:ext cx="10515600" cy="1325563"/>
          </a:xfrm>
        </p:spPr>
        <p:txBody>
          <a:bodyPr/>
          <a:lstStyle/>
          <a:p>
            <a:r>
              <a:rPr lang="en-GB"/>
              <a:t>Click to edit Master title style</a:t>
            </a:r>
            <a:endParaRPr lang="en-LT"/>
          </a:p>
        </p:txBody>
      </p:sp>
      <p:sp>
        <p:nvSpPr>
          <p:cNvPr id="3" name="Text Placeholder 2">
            <a:extLst>
              <a:ext uri="{FF2B5EF4-FFF2-40B4-BE49-F238E27FC236}">
                <a16:creationId xmlns:a16="http://schemas.microsoft.com/office/drawing/2014/main" id="{4AB2F0DA-93CB-3748-868C-2C6F0B927D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E2F7EFC-99FE-6F4E-A8EE-56CBE20A8DC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T"/>
          </a:p>
        </p:txBody>
      </p:sp>
      <p:sp>
        <p:nvSpPr>
          <p:cNvPr id="5" name="Text Placeholder 4">
            <a:extLst>
              <a:ext uri="{FF2B5EF4-FFF2-40B4-BE49-F238E27FC236}">
                <a16:creationId xmlns:a16="http://schemas.microsoft.com/office/drawing/2014/main" id="{11DE746B-E412-BF4F-AE8D-9BD3F1289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E9F11BD-4649-8E44-A154-E1AC6763143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T"/>
          </a:p>
        </p:txBody>
      </p:sp>
      <p:sp>
        <p:nvSpPr>
          <p:cNvPr id="7" name="Date Placeholder 6">
            <a:extLst>
              <a:ext uri="{FF2B5EF4-FFF2-40B4-BE49-F238E27FC236}">
                <a16:creationId xmlns:a16="http://schemas.microsoft.com/office/drawing/2014/main" id="{A2729DC0-F53D-7E4F-A403-425C73E14D2F}"/>
              </a:ext>
            </a:extLst>
          </p:cNvPr>
          <p:cNvSpPr>
            <a:spLocks noGrp="1"/>
          </p:cNvSpPr>
          <p:nvPr>
            <p:ph type="dt" sz="half" idx="10"/>
          </p:nvPr>
        </p:nvSpPr>
        <p:spPr/>
        <p:txBody>
          <a:bodyPr/>
          <a:lstStyle/>
          <a:p>
            <a:fld id="{A1438105-C8B2-0946-A109-0C335D4A5898}" type="datetimeFigureOut">
              <a:rPr lang="en-LT" smtClean="0"/>
              <a:t>12/21/2021</a:t>
            </a:fld>
            <a:endParaRPr lang="en-LT"/>
          </a:p>
        </p:txBody>
      </p:sp>
      <p:sp>
        <p:nvSpPr>
          <p:cNvPr id="8" name="Footer Placeholder 7">
            <a:extLst>
              <a:ext uri="{FF2B5EF4-FFF2-40B4-BE49-F238E27FC236}">
                <a16:creationId xmlns:a16="http://schemas.microsoft.com/office/drawing/2014/main" id="{20C4A86F-9292-3E44-996E-D4E6E3AC2C64}"/>
              </a:ext>
            </a:extLst>
          </p:cNvPr>
          <p:cNvSpPr>
            <a:spLocks noGrp="1"/>
          </p:cNvSpPr>
          <p:nvPr>
            <p:ph type="ftr" sz="quarter" idx="11"/>
          </p:nvPr>
        </p:nvSpPr>
        <p:spPr/>
        <p:txBody>
          <a:bodyPr/>
          <a:lstStyle/>
          <a:p>
            <a:endParaRPr lang="en-LT"/>
          </a:p>
        </p:txBody>
      </p:sp>
      <p:sp>
        <p:nvSpPr>
          <p:cNvPr id="9" name="Slide Number Placeholder 8">
            <a:extLst>
              <a:ext uri="{FF2B5EF4-FFF2-40B4-BE49-F238E27FC236}">
                <a16:creationId xmlns:a16="http://schemas.microsoft.com/office/drawing/2014/main" id="{FF9C93B0-D52D-5747-BFBB-AA953A425FCD}"/>
              </a:ext>
            </a:extLst>
          </p:cNvPr>
          <p:cNvSpPr>
            <a:spLocks noGrp="1"/>
          </p:cNvSpPr>
          <p:nvPr>
            <p:ph type="sldNum" sz="quarter" idx="12"/>
          </p:nvPr>
        </p:nvSpPr>
        <p:spPr/>
        <p:txBody>
          <a:bodyPr/>
          <a:lstStyle/>
          <a:p>
            <a:fld id="{78159504-308F-D64F-B9F1-F02D50E2B601}" type="slidenum">
              <a:rPr lang="en-LT" smtClean="0"/>
              <a:t>‹#›</a:t>
            </a:fld>
            <a:endParaRPr lang="en-LT"/>
          </a:p>
        </p:txBody>
      </p:sp>
    </p:spTree>
    <p:extLst>
      <p:ext uri="{BB962C8B-B14F-4D97-AF65-F5344CB8AC3E}">
        <p14:creationId xmlns:p14="http://schemas.microsoft.com/office/powerpoint/2010/main" val="4206198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3D60E-6935-6A42-BA22-81232AE32A2E}"/>
              </a:ext>
            </a:extLst>
          </p:cNvPr>
          <p:cNvSpPr>
            <a:spLocks noGrp="1"/>
          </p:cNvSpPr>
          <p:nvPr>
            <p:ph type="title"/>
          </p:nvPr>
        </p:nvSpPr>
        <p:spPr/>
        <p:txBody>
          <a:bodyPr/>
          <a:lstStyle/>
          <a:p>
            <a:r>
              <a:rPr lang="en-GB"/>
              <a:t>Click to edit Master title style</a:t>
            </a:r>
            <a:endParaRPr lang="en-LT"/>
          </a:p>
        </p:txBody>
      </p:sp>
      <p:sp>
        <p:nvSpPr>
          <p:cNvPr id="3" name="Date Placeholder 2">
            <a:extLst>
              <a:ext uri="{FF2B5EF4-FFF2-40B4-BE49-F238E27FC236}">
                <a16:creationId xmlns:a16="http://schemas.microsoft.com/office/drawing/2014/main" id="{211581AE-CDAE-2B4D-9395-785CEBB47952}"/>
              </a:ext>
            </a:extLst>
          </p:cNvPr>
          <p:cNvSpPr>
            <a:spLocks noGrp="1"/>
          </p:cNvSpPr>
          <p:nvPr>
            <p:ph type="dt" sz="half" idx="10"/>
          </p:nvPr>
        </p:nvSpPr>
        <p:spPr/>
        <p:txBody>
          <a:bodyPr/>
          <a:lstStyle/>
          <a:p>
            <a:fld id="{A1438105-C8B2-0946-A109-0C335D4A5898}" type="datetimeFigureOut">
              <a:rPr lang="en-LT" smtClean="0"/>
              <a:t>12/21/2021</a:t>
            </a:fld>
            <a:endParaRPr lang="en-LT"/>
          </a:p>
        </p:txBody>
      </p:sp>
      <p:sp>
        <p:nvSpPr>
          <p:cNvPr id="4" name="Footer Placeholder 3">
            <a:extLst>
              <a:ext uri="{FF2B5EF4-FFF2-40B4-BE49-F238E27FC236}">
                <a16:creationId xmlns:a16="http://schemas.microsoft.com/office/drawing/2014/main" id="{E5CDB82A-648A-5A4C-B391-C2F7C6136EFA}"/>
              </a:ext>
            </a:extLst>
          </p:cNvPr>
          <p:cNvSpPr>
            <a:spLocks noGrp="1"/>
          </p:cNvSpPr>
          <p:nvPr>
            <p:ph type="ftr" sz="quarter" idx="11"/>
          </p:nvPr>
        </p:nvSpPr>
        <p:spPr/>
        <p:txBody>
          <a:bodyPr/>
          <a:lstStyle/>
          <a:p>
            <a:endParaRPr lang="en-LT"/>
          </a:p>
        </p:txBody>
      </p:sp>
      <p:sp>
        <p:nvSpPr>
          <p:cNvPr id="5" name="Slide Number Placeholder 4">
            <a:extLst>
              <a:ext uri="{FF2B5EF4-FFF2-40B4-BE49-F238E27FC236}">
                <a16:creationId xmlns:a16="http://schemas.microsoft.com/office/drawing/2014/main" id="{D3C685AC-095D-D148-A572-256E539C802E}"/>
              </a:ext>
            </a:extLst>
          </p:cNvPr>
          <p:cNvSpPr>
            <a:spLocks noGrp="1"/>
          </p:cNvSpPr>
          <p:nvPr>
            <p:ph type="sldNum" sz="quarter" idx="12"/>
          </p:nvPr>
        </p:nvSpPr>
        <p:spPr/>
        <p:txBody>
          <a:bodyPr/>
          <a:lstStyle/>
          <a:p>
            <a:fld id="{78159504-308F-D64F-B9F1-F02D50E2B601}" type="slidenum">
              <a:rPr lang="en-LT" smtClean="0"/>
              <a:t>‹#›</a:t>
            </a:fld>
            <a:endParaRPr lang="en-LT"/>
          </a:p>
        </p:txBody>
      </p:sp>
    </p:spTree>
    <p:extLst>
      <p:ext uri="{BB962C8B-B14F-4D97-AF65-F5344CB8AC3E}">
        <p14:creationId xmlns:p14="http://schemas.microsoft.com/office/powerpoint/2010/main" val="420337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C6A4EF-C88D-604C-9D25-E64EEA722B9F}"/>
              </a:ext>
            </a:extLst>
          </p:cNvPr>
          <p:cNvSpPr>
            <a:spLocks noGrp="1"/>
          </p:cNvSpPr>
          <p:nvPr>
            <p:ph type="dt" sz="half" idx="10"/>
          </p:nvPr>
        </p:nvSpPr>
        <p:spPr/>
        <p:txBody>
          <a:bodyPr/>
          <a:lstStyle/>
          <a:p>
            <a:fld id="{A1438105-C8B2-0946-A109-0C335D4A5898}" type="datetimeFigureOut">
              <a:rPr lang="en-LT" smtClean="0"/>
              <a:t>12/21/2021</a:t>
            </a:fld>
            <a:endParaRPr lang="en-LT"/>
          </a:p>
        </p:txBody>
      </p:sp>
      <p:sp>
        <p:nvSpPr>
          <p:cNvPr id="3" name="Footer Placeholder 2">
            <a:extLst>
              <a:ext uri="{FF2B5EF4-FFF2-40B4-BE49-F238E27FC236}">
                <a16:creationId xmlns:a16="http://schemas.microsoft.com/office/drawing/2014/main" id="{9365C7C8-EF95-3A46-B4E8-999D81D97A5C}"/>
              </a:ext>
            </a:extLst>
          </p:cNvPr>
          <p:cNvSpPr>
            <a:spLocks noGrp="1"/>
          </p:cNvSpPr>
          <p:nvPr>
            <p:ph type="ftr" sz="quarter" idx="11"/>
          </p:nvPr>
        </p:nvSpPr>
        <p:spPr/>
        <p:txBody>
          <a:bodyPr/>
          <a:lstStyle/>
          <a:p>
            <a:endParaRPr lang="en-LT"/>
          </a:p>
        </p:txBody>
      </p:sp>
      <p:sp>
        <p:nvSpPr>
          <p:cNvPr id="4" name="Slide Number Placeholder 3">
            <a:extLst>
              <a:ext uri="{FF2B5EF4-FFF2-40B4-BE49-F238E27FC236}">
                <a16:creationId xmlns:a16="http://schemas.microsoft.com/office/drawing/2014/main" id="{45CA65E7-1826-E440-850F-D6DF554D5B98}"/>
              </a:ext>
            </a:extLst>
          </p:cNvPr>
          <p:cNvSpPr>
            <a:spLocks noGrp="1"/>
          </p:cNvSpPr>
          <p:nvPr>
            <p:ph type="sldNum" sz="quarter" idx="12"/>
          </p:nvPr>
        </p:nvSpPr>
        <p:spPr/>
        <p:txBody>
          <a:bodyPr/>
          <a:lstStyle/>
          <a:p>
            <a:fld id="{78159504-308F-D64F-B9F1-F02D50E2B601}" type="slidenum">
              <a:rPr lang="en-LT" smtClean="0"/>
              <a:t>‹#›</a:t>
            </a:fld>
            <a:endParaRPr lang="en-LT"/>
          </a:p>
        </p:txBody>
      </p:sp>
    </p:spTree>
    <p:extLst>
      <p:ext uri="{BB962C8B-B14F-4D97-AF65-F5344CB8AC3E}">
        <p14:creationId xmlns:p14="http://schemas.microsoft.com/office/powerpoint/2010/main" val="42537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BCECE-195E-C443-ABFD-30D4F2C37CD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LT"/>
          </a:p>
        </p:txBody>
      </p:sp>
      <p:sp>
        <p:nvSpPr>
          <p:cNvPr id="3" name="Content Placeholder 2">
            <a:extLst>
              <a:ext uri="{FF2B5EF4-FFF2-40B4-BE49-F238E27FC236}">
                <a16:creationId xmlns:a16="http://schemas.microsoft.com/office/drawing/2014/main" id="{4D45568D-B556-C040-9F75-C3BFF7405F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T"/>
          </a:p>
        </p:txBody>
      </p:sp>
      <p:sp>
        <p:nvSpPr>
          <p:cNvPr id="4" name="Text Placeholder 3">
            <a:extLst>
              <a:ext uri="{FF2B5EF4-FFF2-40B4-BE49-F238E27FC236}">
                <a16:creationId xmlns:a16="http://schemas.microsoft.com/office/drawing/2014/main" id="{3E03BFD2-F7B0-0F46-BDC3-F26738297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1D971E8-A5B1-BE40-B599-C4C0B37E0935}"/>
              </a:ext>
            </a:extLst>
          </p:cNvPr>
          <p:cNvSpPr>
            <a:spLocks noGrp="1"/>
          </p:cNvSpPr>
          <p:nvPr>
            <p:ph type="dt" sz="half" idx="10"/>
          </p:nvPr>
        </p:nvSpPr>
        <p:spPr/>
        <p:txBody>
          <a:bodyPr/>
          <a:lstStyle/>
          <a:p>
            <a:fld id="{A1438105-C8B2-0946-A109-0C335D4A5898}" type="datetimeFigureOut">
              <a:rPr lang="en-LT" smtClean="0"/>
              <a:t>12/21/2021</a:t>
            </a:fld>
            <a:endParaRPr lang="en-LT"/>
          </a:p>
        </p:txBody>
      </p:sp>
      <p:sp>
        <p:nvSpPr>
          <p:cNvPr id="6" name="Footer Placeholder 5">
            <a:extLst>
              <a:ext uri="{FF2B5EF4-FFF2-40B4-BE49-F238E27FC236}">
                <a16:creationId xmlns:a16="http://schemas.microsoft.com/office/drawing/2014/main" id="{35A079CD-685F-0A4D-BD4D-6A4FC5807EDA}"/>
              </a:ext>
            </a:extLst>
          </p:cNvPr>
          <p:cNvSpPr>
            <a:spLocks noGrp="1"/>
          </p:cNvSpPr>
          <p:nvPr>
            <p:ph type="ftr" sz="quarter" idx="11"/>
          </p:nvPr>
        </p:nvSpPr>
        <p:spPr/>
        <p:txBody>
          <a:bodyPr/>
          <a:lstStyle/>
          <a:p>
            <a:endParaRPr lang="en-LT"/>
          </a:p>
        </p:txBody>
      </p:sp>
      <p:sp>
        <p:nvSpPr>
          <p:cNvPr id="7" name="Slide Number Placeholder 6">
            <a:extLst>
              <a:ext uri="{FF2B5EF4-FFF2-40B4-BE49-F238E27FC236}">
                <a16:creationId xmlns:a16="http://schemas.microsoft.com/office/drawing/2014/main" id="{F907048A-F7F8-6745-8350-25E751E5AA7C}"/>
              </a:ext>
            </a:extLst>
          </p:cNvPr>
          <p:cNvSpPr>
            <a:spLocks noGrp="1"/>
          </p:cNvSpPr>
          <p:nvPr>
            <p:ph type="sldNum" sz="quarter" idx="12"/>
          </p:nvPr>
        </p:nvSpPr>
        <p:spPr/>
        <p:txBody>
          <a:bodyPr/>
          <a:lstStyle/>
          <a:p>
            <a:fld id="{78159504-308F-D64F-B9F1-F02D50E2B601}" type="slidenum">
              <a:rPr lang="en-LT" smtClean="0"/>
              <a:t>‹#›</a:t>
            </a:fld>
            <a:endParaRPr lang="en-LT"/>
          </a:p>
        </p:txBody>
      </p:sp>
    </p:spTree>
    <p:extLst>
      <p:ext uri="{BB962C8B-B14F-4D97-AF65-F5344CB8AC3E}">
        <p14:creationId xmlns:p14="http://schemas.microsoft.com/office/powerpoint/2010/main" val="75278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797C3-F0D7-4E4E-8C91-F54B80AEBB8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LT"/>
          </a:p>
        </p:txBody>
      </p:sp>
      <p:sp>
        <p:nvSpPr>
          <p:cNvPr id="3" name="Picture Placeholder 2">
            <a:extLst>
              <a:ext uri="{FF2B5EF4-FFF2-40B4-BE49-F238E27FC236}">
                <a16:creationId xmlns:a16="http://schemas.microsoft.com/office/drawing/2014/main" id="{4F700132-2F39-CD45-A292-5C47A962B7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LT"/>
          </a:p>
        </p:txBody>
      </p:sp>
      <p:sp>
        <p:nvSpPr>
          <p:cNvPr id="4" name="Text Placeholder 3">
            <a:extLst>
              <a:ext uri="{FF2B5EF4-FFF2-40B4-BE49-F238E27FC236}">
                <a16:creationId xmlns:a16="http://schemas.microsoft.com/office/drawing/2014/main" id="{E1359335-9BE7-714A-BF8A-0B2B467740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08046B0-1EB0-D54B-BBA7-DD6057C0625F}"/>
              </a:ext>
            </a:extLst>
          </p:cNvPr>
          <p:cNvSpPr>
            <a:spLocks noGrp="1"/>
          </p:cNvSpPr>
          <p:nvPr>
            <p:ph type="dt" sz="half" idx="10"/>
          </p:nvPr>
        </p:nvSpPr>
        <p:spPr/>
        <p:txBody>
          <a:bodyPr/>
          <a:lstStyle/>
          <a:p>
            <a:fld id="{A1438105-C8B2-0946-A109-0C335D4A5898}" type="datetimeFigureOut">
              <a:rPr lang="en-LT" smtClean="0"/>
              <a:t>12/21/2021</a:t>
            </a:fld>
            <a:endParaRPr lang="en-LT"/>
          </a:p>
        </p:txBody>
      </p:sp>
      <p:sp>
        <p:nvSpPr>
          <p:cNvPr id="6" name="Footer Placeholder 5">
            <a:extLst>
              <a:ext uri="{FF2B5EF4-FFF2-40B4-BE49-F238E27FC236}">
                <a16:creationId xmlns:a16="http://schemas.microsoft.com/office/drawing/2014/main" id="{CC9D9D3E-5708-FD4B-820A-514EE4FA2214}"/>
              </a:ext>
            </a:extLst>
          </p:cNvPr>
          <p:cNvSpPr>
            <a:spLocks noGrp="1"/>
          </p:cNvSpPr>
          <p:nvPr>
            <p:ph type="ftr" sz="quarter" idx="11"/>
          </p:nvPr>
        </p:nvSpPr>
        <p:spPr/>
        <p:txBody>
          <a:bodyPr/>
          <a:lstStyle/>
          <a:p>
            <a:endParaRPr lang="en-LT"/>
          </a:p>
        </p:txBody>
      </p:sp>
      <p:sp>
        <p:nvSpPr>
          <p:cNvPr id="7" name="Slide Number Placeholder 6">
            <a:extLst>
              <a:ext uri="{FF2B5EF4-FFF2-40B4-BE49-F238E27FC236}">
                <a16:creationId xmlns:a16="http://schemas.microsoft.com/office/drawing/2014/main" id="{91743C62-86F1-554B-B9DE-CEB2F16873A2}"/>
              </a:ext>
            </a:extLst>
          </p:cNvPr>
          <p:cNvSpPr>
            <a:spLocks noGrp="1"/>
          </p:cNvSpPr>
          <p:nvPr>
            <p:ph type="sldNum" sz="quarter" idx="12"/>
          </p:nvPr>
        </p:nvSpPr>
        <p:spPr/>
        <p:txBody>
          <a:bodyPr/>
          <a:lstStyle/>
          <a:p>
            <a:fld id="{78159504-308F-D64F-B9F1-F02D50E2B601}" type="slidenum">
              <a:rPr lang="en-LT" smtClean="0"/>
              <a:t>‹#›</a:t>
            </a:fld>
            <a:endParaRPr lang="en-LT"/>
          </a:p>
        </p:txBody>
      </p:sp>
    </p:spTree>
    <p:extLst>
      <p:ext uri="{BB962C8B-B14F-4D97-AF65-F5344CB8AC3E}">
        <p14:creationId xmlns:p14="http://schemas.microsoft.com/office/powerpoint/2010/main" val="2366362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442E1F-68B3-1846-B5E0-6F9044C09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LT"/>
          </a:p>
        </p:txBody>
      </p:sp>
      <p:sp>
        <p:nvSpPr>
          <p:cNvPr id="3" name="Text Placeholder 2">
            <a:extLst>
              <a:ext uri="{FF2B5EF4-FFF2-40B4-BE49-F238E27FC236}">
                <a16:creationId xmlns:a16="http://schemas.microsoft.com/office/drawing/2014/main" id="{138CBA28-4C54-9547-8B05-522DA2951E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T"/>
          </a:p>
        </p:txBody>
      </p:sp>
      <p:sp>
        <p:nvSpPr>
          <p:cNvPr id="4" name="Date Placeholder 3">
            <a:extLst>
              <a:ext uri="{FF2B5EF4-FFF2-40B4-BE49-F238E27FC236}">
                <a16:creationId xmlns:a16="http://schemas.microsoft.com/office/drawing/2014/main" id="{75A598F8-184B-6742-8107-D9DD2637D5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38105-C8B2-0946-A109-0C335D4A5898}" type="datetimeFigureOut">
              <a:rPr lang="en-LT" smtClean="0"/>
              <a:t>12/21/2021</a:t>
            </a:fld>
            <a:endParaRPr lang="en-LT"/>
          </a:p>
        </p:txBody>
      </p:sp>
      <p:sp>
        <p:nvSpPr>
          <p:cNvPr id="5" name="Footer Placeholder 4">
            <a:extLst>
              <a:ext uri="{FF2B5EF4-FFF2-40B4-BE49-F238E27FC236}">
                <a16:creationId xmlns:a16="http://schemas.microsoft.com/office/drawing/2014/main" id="{93AE01C3-4F2D-5E4A-B196-7DE2F0704A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LT"/>
          </a:p>
        </p:txBody>
      </p:sp>
      <p:sp>
        <p:nvSpPr>
          <p:cNvPr id="6" name="Slide Number Placeholder 5">
            <a:extLst>
              <a:ext uri="{FF2B5EF4-FFF2-40B4-BE49-F238E27FC236}">
                <a16:creationId xmlns:a16="http://schemas.microsoft.com/office/drawing/2014/main" id="{71AAF1C9-0977-6349-B05E-85559B82DB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59504-308F-D64F-B9F1-F02D50E2B601}" type="slidenum">
              <a:rPr lang="en-LT" smtClean="0"/>
              <a:t>‹#›</a:t>
            </a:fld>
            <a:endParaRPr lang="en-LT"/>
          </a:p>
        </p:txBody>
      </p:sp>
    </p:spTree>
    <p:extLst>
      <p:ext uri="{BB962C8B-B14F-4D97-AF65-F5344CB8AC3E}">
        <p14:creationId xmlns:p14="http://schemas.microsoft.com/office/powerpoint/2010/main" val="2334164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8.emf"/></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E06063-1424-1745-BD18-0CA61D9D47B5}"/>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5" name="Rectangle 4">
            <a:extLst>
              <a:ext uri="{FF2B5EF4-FFF2-40B4-BE49-F238E27FC236}">
                <a16:creationId xmlns:a16="http://schemas.microsoft.com/office/drawing/2014/main" id="{DC35F3AB-DEDF-9A43-B25A-E6C5EA891C51}"/>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grpSp>
        <p:nvGrpSpPr>
          <p:cNvPr id="33" name="Group 32">
            <a:extLst>
              <a:ext uri="{FF2B5EF4-FFF2-40B4-BE49-F238E27FC236}">
                <a16:creationId xmlns:a16="http://schemas.microsoft.com/office/drawing/2014/main" id="{33912E3C-474F-42E3-A075-07A14E5D26B1}"/>
              </a:ext>
            </a:extLst>
          </p:cNvPr>
          <p:cNvGrpSpPr/>
          <p:nvPr/>
        </p:nvGrpSpPr>
        <p:grpSpPr>
          <a:xfrm>
            <a:off x="1471405" y="990710"/>
            <a:ext cx="3254651" cy="4320756"/>
            <a:chOff x="4176647" y="1063056"/>
            <a:chExt cx="3835964" cy="5092485"/>
          </a:xfrm>
        </p:grpSpPr>
        <p:sp>
          <p:nvSpPr>
            <p:cNvPr id="25" name="Rectangle 24">
              <a:extLst>
                <a:ext uri="{FF2B5EF4-FFF2-40B4-BE49-F238E27FC236}">
                  <a16:creationId xmlns:a16="http://schemas.microsoft.com/office/drawing/2014/main" id="{619AFA62-3A7D-4EFB-9318-3F1F739917F2}"/>
                </a:ext>
              </a:extLst>
            </p:cNvPr>
            <p:cNvSpPr/>
            <p:nvPr/>
          </p:nvSpPr>
          <p:spPr>
            <a:xfrm>
              <a:off x="6442825" y="5402483"/>
              <a:ext cx="752028" cy="752030"/>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0" name="Rectangle 19">
              <a:extLst>
                <a:ext uri="{FF2B5EF4-FFF2-40B4-BE49-F238E27FC236}">
                  <a16:creationId xmlns:a16="http://schemas.microsoft.com/office/drawing/2014/main" id="{D34B325B-7EBC-447C-8819-1ADDE487F78A}"/>
                </a:ext>
              </a:extLst>
            </p:cNvPr>
            <p:cNvSpPr/>
            <p:nvPr/>
          </p:nvSpPr>
          <p:spPr>
            <a:xfrm>
              <a:off x="4176648" y="4646244"/>
              <a:ext cx="752029" cy="752029"/>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2" name="Rectangle 21">
              <a:extLst>
                <a:ext uri="{FF2B5EF4-FFF2-40B4-BE49-F238E27FC236}">
                  <a16:creationId xmlns:a16="http://schemas.microsoft.com/office/drawing/2014/main" id="{DAA2EF13-2808-4677-8C06-162D13BE4801}"/>
                </a:ext>
              </a:extLst>
            </p:cNvPr>
            <p:cNvSpPr/>
            <p:nvPr/>
          </p:nvSpPr>
          <p:spPr>
            <a:xfrm>
              <a:off x="5687252" y="4646241"/>
              <a:ext cx="752028" cy="752030"/>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pic>
          <p:nvPicPr>
            <p:cNvPr id="6" name="Picture 5" descr="Icon&#10;&#10;Description automatically generated">
              <a:extLst>
                <a:ext uri="{FF2B5EF4-FFF2-40B4-BE49-F238E27FC236}">
                  <a16:creationId xmlns:a16="http://schemas.microsoft.com/office/drawing/2014/main" id="{1986799C-C19C-9944-8E1B-F120C5D689E6}"/>
                </a:ext>
              </a:extLst>
            </p:cNvPr>
            <p:cNvPicPr>
              <a:picLocks noChangeAspect="1"/>
            </p:cNvPicPr>
            <p:nvPr/>
          </p:nvPicPr>
          <p:blipFill>
            <a:blip r:embed="rId2"/>
            <a:stretch>
              <a:fillRect/>
            </a:stretch>
          </p:blipFill>
          <p:spPr>
            <a:xfrm>
              <a:off x="5022731" y="3221122"/>
              <a:ext cx="2066226" cy="691485"/>
            </a:xfrm>
            <a:prstGeom prst="rect">
              <a:avLst/>
            </a:prstGeom>
          </p:spPr>
        </p:pic>
        <p:sp>
          <p:nvSpPr>
            <p:cNvPr id="9" name="Rectangle 8">
              <a:extLst>
                <a:ext uri="{FF2B5EF4-FFF2-40B4-BE49-F238E27FC236}">
                  <a16:creationId xmlns:a16="http://schemas.microsoft.com/office/drawing/2014/main" id="{EB83E0A4-87C0-BC45-83E3-BD184820D1E4}"/>
                </a:ext>
              </a:extLst>
            </p:cNvPr>
            <p:cNvSpPr/>
            <p:nvPr/>
          </p:nvSpPr>
          <p:spPr>
            <a:xfrm>
              <a:off x="7260582" y="2572195"/>
              <a:ext cx="752029" cy="752028"/>
            </a:xfrm>
            <a:prstGeom prst="rect">
              <a:avLst/>
            </a:prstGeom>
            <a:solidFill>
              <a:srgbClr val="9DD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pic>
          <p:nvPicPr>
            <p:cNvPr id="12" name="Picture 11">
              <a:extLst>
                <a:ext uri="{FF2B5EF4-FFF2-40B4-BE49-F238E27FC236}">
                  <a16:creationId xmlns:a16="http://schemas.microsoft.com/office/drawing/2014/main" id="{17A9AE16-EB11-D44E-9021-FD69CAA88B00}"/>
                </a:ext>
              </a:extLst>
            </p:cNvPr>
            <p:cNvPicPr>
              <a:picLocks noChangeAspect="1"/>
            </p:cNvPicPr>
            <p:nvPr/>
          </p:nvPicPr>
          <p:blipFill>
            <a:blip r:embed="rId3"/>
            <a:stretch>
              <a:fillRect/>
            </a:stretch>
          </p:blipFill>
          <p:spPr>
            <a:xfrm>
              <a:off x="7322607" y="2747660"/>
              <a:ext cx="684255" cy="464035"/>
            </a:xfrm>
            <a:prstGeom prst="rect">
              <a:avLst/>
            </a:prstGeom>
          </p:spPr>
        </p:pic>
        <p:sp>
          <p:nvSpPr>
            <p:cNvPr id="13" name="Rectangle 12">
              <a:extLst>
                <a:ext uri="{FF2B5EF4-FFF2-40B4-BE49-F238E27FC236}">
                  <a16:creationId xmlns:a16="http://schemas.microsoft.com/office/drawing/2014/main" id="{AACA733B-C316-CA41-8D4B-73F32407616B}"/>
                </a:ext>
              </a:extLst>
            </p:cNvPr>
            <p:cNvSpPr/>
            <p:nvPr/>
          </p:nvSpPr>
          <p:spPr>
            <a:xfrm>
              <a:off x="6506611" y="1817028"/>
              <a:ext cx="752028" cy="752028"/>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18" name="Rectangle 17">
              <a:extLst>
                <a:ext uri="{FF2B5EF4-FFF2-40B4-BE49-F238E27FC236}">
                  <a16:creationId xmlns:a16="http://schemas.microsoft.com/office/drawing/2014/main" id="{0985DD67-0F03-424C-9F45-DC61C082C4C7}"/>
                </a:ext>
              </a:extLst>
            </p:cNvPr>
            <p:cNvSpPr/>
            <p:nvPr/>
          </p:nvSpPr>
          <p:spPr>
            <a:xfrm>
              <a:off x="4176649" y="1828024"/>
              <a:ext cx="752029" cy="752029"/>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pic>
          <p:nvPicPr>
            <p:cNvPr id="14" name="Picture 13">
              <a:extLst>
                <a:ext uri="{FF2B5EF4-FFF2-40B4-BE49-F238E27FC236}">
                  <a16:creationId xmlns:a16="http://schemas.microsoft.com/office/drawing/2014/main" id="{555D2AF5-9A3F-0040-8864-8EF5AD34926B}"/>
                </a:ext>
              </a:extLst>
            </p:cNvPr>
            <p:cNvPicPr>
              <a:picLocks noChangeAspect="1"/>
            </p:cNvPicPr>
            <p:nvPr/>
          </p:nvPicPr>
          <p:blipFill>
            <a:blip r:embed="rId4"/>
            <a:stretch>
              <a:fillRect/>
            </a:stretch>
          </p:blipFill>
          <p:spPr>
            <a:xfrm>
              <a:off x="6574095" y="1879855"/>
              <a:ext cx="617058" cy="617058"/>
            </a:xfrm>
            <a:prstGeom prst="rect">
              <a:avLst/>
            </a:prstGeom>
            <a:noFill/>
          </p:spPr>
        </p:pic>
        <p:sp>
          <p:nvSpPr>
            <p:cNvPr id="15" name="Rectangle 14">
              <a:extLst>
                <a:ext uri="{FF2B5EF4-FFF2-40B4-BE49-F238E27FC236}">
                  <a16:creationId xmlns:a16="http://schemas.microsoft.com/office/drawing/2014/main" id="{E35BBBBB-B931-F740-A417-7D7CD78E311C}"/>
                </a:ext>
              </a:extLst>
            </p:cNvPr>
            <p:cNvSpPr/>
            <p:nvPr/>
          </p:nvSpPr>
          <p:spPr>
            <a:xfrm>
              <a:off x="5749356" y="1817029"/>
              <a:ext cx="752029" cy="752029"/>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pic>
          <p:nvPicPr>
            <p:cNvPr id="17" name="Picture 16">
              <a:extLst>
                <a:ext uri="{FF2B5EF4-FFF2-40B4-BE49-F238E27FC236}">
                  <a16:creationId xmlns:a16="http://schemas.microsoft.com/office/drawing/2014/main" id="{F9447813-8DE8-D742-926F-A8879FF147C2}"/>
                </a:ext>
              </a:extLst>
            </p:cNvPr>
            <p:cNvPicPr>
              <a:picLocks noChangeAspect="1"/>
            </p:cNvPicPr>
            <p:nvPr/>
          </p:nvPicPr>
          <p:blipFill>
            <a:blip r:embed="rId5"/>
            <a:stretch>
              <a:fillRect/>
            </a:stretch>
          </p:blipFill>
          <p:spPr>
            <a:xfrm>
              <a:off x="4277221" y="4727727"/>
              <a:ext cx="628518" cy="559702"/>
            </a:xfrm>
            <a:prstGeom prst="rect">
              <a:avLst/>
            </a:prstGeom>
          </p:spPr>
        </p:pic>
        <p:sp>
          <p:nvSpPr>
            <p:cNvPr id="19" name="Rectangle 18">
              <a:extLst>
                <a:ext uri="{FF2B5EF4-FFF2-40B4-BE49-F238E27FC236}">
                  <a16:creationId xmlns:a16="http://schemas.microsoft.com/office/drawing/2014/main" id="{358CC0ED-F1B1-4D2C-9ADF-3706FBC979EB}"/>
                </a:ext>
              </a:extLst>
            </p:cNvPr>
            <p:cNvSpPr/>
            <p:nvPr/>
          </p:nvSpPr>
          <p:spPr>
            <a:xfrm>
              <a:off x="5749355" y="1063056"/>
              <a:ext cx="752028" cy="752030"/>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1" name="Rectangle 20">
              <a:extLst>
                <a:ext uri="{FF2B5EF4-FFF2-40B4-BE49-F238E27FC236}">
                  <a16:creationId xmlns:a16="http://schemas.microsoft.com/office/drawing/2014/main" id="{ACCEEA3E-1446-41B6-A755-4F16EC529E25}"/>
                </a:ext>
              </a:extLst>
            </p:cNvPr>
            <p:cNvSpPr/>
            <p:nvPr/>
          </p:nvSpPr>
          <p:spPr>
            <a:xfrm>
              <a:off x="4929538" y="4646243"/>
              <a:ext cx="752028" cy="752030"/>
            </a:xfrm>
            <a:prstGeom prst="rect">
              <a:avLst/>
            </a:prstGeom>
            <a:solidFill>
              <a:srgbClr val="9DD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3" name="Rectangle 22">
              <a:extLst>
                <a:ext uri="{FF2B5EF4-FFF2-40B4-BE49-F238E27FC236}">
                  <a16:creationId xmlns:a16="http://schemas.microsoft.com/office/drawing/2014/main" id="{36FC08A5-BEC5-4BE8-B8A9-6522D1F48398}"/>
                </a:ext>
              </a:extLst>
            </p:cNvPr>
            <p:cNvSpPr/>
            <p:nvPr/>
          </p:nvSpPr>
          <p:spPr>
            <a:xfrm>
              <a:off x="4176647" y="3892271"/>
              <a:ext cx="752028" cy="752030"/>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4" name="Rectangle 23">
              <a:extLst>
                <a:ext uri="{FF2B5EF4-FFF2-40B4-BE49-F238E27FC236}">
                  <a16:creationId xmlns:a16="http://schemas.microsoft.com/office/drawing/2014/main" id="{C5EF0421-9FF4-4F5B-9B2D-1EA149F9A086}"/>
                </a:ext>
              </a:extLst>
            </p:cNvPr>
            <p:cNvSpPr/>
            <p:nvPr/>
          </p:nvSpPr>
          <p:spPr>
            <a:xfrm>
              <a:off x="5687252" y="5403512"/>
              <a:ext cx="752028" cy="752029"/>
            </a:xfrm>
            <a:prstGeom prst="rect">
              <a:avLst/>
            </a:prstGeom>
            <a:solidFill>
              <a:srgbClr val="9DD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pic>
          <p:nvPicPr>
            <p:cNvPr id="26" name="Picture 25">
              <a:extLst>
                <a:ext uri="{FF2B5EF4-FFF2-40B4-BE49-F238E27FC236}">
                  <a16:creationId xmlns:a16="http://schemas.microsoft.com/office/drawing/2014/main" id="{D85BBEC6-732D-417C-B598-950DC5FCA84D}"/>
                </a:ext>
              </a:extLst>
            </p:cNvPr>
            <p:cNvPicPr>
              <a:picLocks noChangeAspect="1"/>
            </p:cNvPicPr>
            <p:nvPr/>
          </p:nvPicPr>
          <p:blipFill>
            <a:blip r:embed="rId6"/>
            <a:stretch>
              <a:fillRect/>
            </a:stretch>
          </p:blipFill>
          <p:spPr>
            <a:xfrm>
              <a:off x="6439082" y="5599380"/>
              <a:ext cx="752029" cy="406095"/>
            </a:xfrm>
            <a:prstGeom prst="rect">
              <a:avLst/>
            </a:prstGeom>
          </p:spPr>
        </p:pic>
        <p:pic>
          <p:nvPicPr>
            <p:cNvPr id="27" name="Picture 26">
              <a:extLst>
                <a:ext uri="{FF2B5EF4-FFF2-40B4-BE49-F238E27FC236}">
                  <a16:creationId xmlns:a16="http://schemas.microsoft.com/office/drawing/2014/main" id="{E2DF8688-952F-4AD1-80DC-8660AAE123CE}"/>
                </a:ext>
              </a:extLst>
            </p:cNvPr>
            <p:cNvPicPr>
              <a:picLocks noChangeAspect="1"/>
            </p:cNvPicPr>
            <p:nvPr/>
          </p:nvPicPr>
          <p:blipFill>
            <a:blip r:embed="rId7">
              <a:lum bright="100000"/>
            </a:blip>
            <a:stretch>
              <a:fillRect/>
            </a:stretch>
          </p:blipFill>
          <p:spPr>
            <a:xfrm>
              <a:off x="5785552" y="1204944"/>
              <a:ext cx="679725" cy="552843"/>
            </a:xfrm>
            <a:prstGeom prst="rect">
              <a:avLst/>
            </a:prstGeom>
          </p:spPr>
        </p:pic>
        <p:pic>
          <p:nvPicPr>
            <p:cNvPr id="31" name="Picture 30">
              <a:extLst>
                <a:ext uri="{FF2B5EF4-FFF2-40B4-BE49-F238E27FC236}">
                  <a16:creationId xmlns:a16="http://schemas.microsoft.com/office/drawing/2014/main" id="{B92BA662-4EA3-435E-A276-17E9179D7E2A}"/>
                </a:ext>
              </a:extLst>
            </p:cNvPr>
            <p:cNvPicPr>
              <a:picLocks noChangeAspect="1"/>
            </p:cNvPicPr>
            <p:nvPr/>
          </p:nvPicPr>
          <p:blipFill>
            <a:blip r:embed="rId8">
              <a:lum bright="100000"/>
            </a:blip>
            <a:stretch>
              <a:fillRect/>
            </a:stretch>
          </p:blipFill>
          <p:spPr>
            <a:xfrm>
              <a:off x="5736474" y="4696532"/>
              <a:ext cx="651445" cy="651445"/>
            </a:xfrm>
            <a:prstGeom prst="rect">
              <a:avLst/>
            </a:prstGeom>
          </p:spPr>
        </p:pic>
        <p:pic>
          <p:nvPicPr>
            <p:cNvPr id="32" name="Picture 31">
              <a:extLst>
                <a:ext uri="{FF2B5EF4-FFF2-40B4-BE49-F238E27FC236}">
                  <a16:creationId xmlns:a16="http://schemas.microsoft.com/office/drawing/2014/main" id="{F92FAF4D-840E-40C9-98F5-A5C9E4C1837B}"/>
                </a:ext>
              </a:extLst>
            </p:cNvPr>
            <p:cNvPicPr>
              <a:picLocks noChangeAspect="1"/>
            </p:cNvPicPr>
            <p:nvPr/>
          </p:nvPicPr>
          <p:blipFill>
            <a:blip r:embed="rId9"/>
            <a:stretch>
              <a:fillRect/>
            </a:stretch>
          </p:blipFill>
          <p:spPr>
            <a:xfrm>
              <a:off x="4204636" y="1826205"/>
              <a:ext cx="696049" cy="756284"/>
            </a:xfrm>
            <a:prstGeom prst="rect">
              <a:avLst/>
            </a:prstGeom>
          </p:spPr>
        </p:pic>
      </p:grpSp>
      <p:sp>
        <p:nvSpPr>
          <p:cNvPr id="2" name="TextBox 1">
            <a:extLst>
              <a:ext uri="{FF2B5EF4-FFF2-40B4-BE49-F238E27FC236}">
                <a16:creationId xmlns:a16="http://schemas.microsoft.com/office/drawing/2014/main" id="{D3CED300-1F86-4C5B-95AB-3DD0E92CE0F0}"/>
              </a:ext>
            </a:extLst>
          </p:cNvPr>
          <p:cNvSpPr txBox="1"/>
          <p:nvPr/>
        </p:nvSpPr>
        <p:spPr>
          <a:xfrm>
            <a:off x="5689599" y="1228727"/>
            <a:ext cx="5741033" cy="4062651"/>
          </a:xfrm>
          <a:prstGeom prst="rect">
            <a:avLst/>
          </a:prstGeom>
          <a:noFill/>
        </p:spPr>
        <p:txBody>
          <a:bodyPr wrap="square" lIns="91440" tIns="45720" rIns="91440" bIns="45720" rtlCol="0" anchor="t">
            <a:spAutoFit/>
          </a:bodyPr>
          <a:lstStyle/>
          <a:p>
            <a:pPr algn="ctr"/>
            <a:r>
              <a:rPr lang="en-US" sz="4800" b="1" dirty="0">
                <a:solidFill>
                  <a:schemeClr val="bg1"/>
                </a:solidFill>
                <a:cs typeface="Calibri"/>
              </a:rPr>
              <a:t>2021</a:t>
            </a:r>
            <a:r>
              <a:rPr lang="lt-LT" sz="4800" b="1" dirty="0">
                <a:solidFill>
                  <a:schemeClr val="bg1"/>
                </a:solidFill>
                <a:cs typeface="Calibri"/>
              </a:rPr>
              <a:t> m. VĮ „Regitra“ darbuotojų atsparumo korupcijai lygio nustatymo apklausos rezultatai</a:t>
            </a:r>
          </a:p>
          <a:p>
            <a:pPr algn="ctr"/>
            <a:endParaRPr lang="en-US" dirty="0" err="1">
              <a:solidFill>
                <a:schemeClr val="bg1"/>
              </a:solidFill>
            </a:endParaRPr>
          </a:p>
        </p:txBody>
      </p:sp>
    </p:spTree>
    <p:extLst>
      <p:ext uri="{BB962C8B-B14F-4D97-AF65-F5344CB8AC3E}">
        <p14:creationId xmlns:p14="http://schemas.microsoft.com/office/powerpoint/2010/main" val="2884483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124102318"/>
              </p:ext>
            </p:extLst>
          </p:nvPr>
        </p:nvGraphicFramePr>
        <p:xfrm>
          <a:off x="1993692" y="2164080"/>
          <a:ext cx="8166308" cy="397425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3" name="TextBox 2">
            <a:extLst>
              <a:ext uri="{FF2B5EF4-FFF2-40B4-BE49-F238E27FC236}">
                <a16:creationId xmlns:a16="http://schemas.microsoft.com/office/drawing/2014/main" id="{C7FFCA0F-EC0D-47D4-B72C-1F5FA000FDFE}"/>
              </a:ext>
            </a:extLst>
          </p:cNvPr>
          <p:cNvSpPr txBox="1"/>
          <p:nvPr/>
        </p:nvSpPr>
        <p:spPr>
          <a:xfrm>
            <a:off x="1432560" y="508000"/>
            <a:ext cx="9702800" cy="1938992"/>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Jūsų nuomone VĮ „Regitra“ egzistuoja nepotizmas, </a:t>
            </a:r>
            <a:r>
              <a:rPr lang="lt-LT" sz="2400" b="1" dirty="0" err="1">
                <a:solidFill>
                  <a:srgbClr val="20336C"/>
                </a:solidFill>
                <a:latin typeface="PF DinText Pro" panose="02000506020000020004"/>
              </a:rPr>
              <a:t>kronizmas</a:t>
            </a:r>
            <a:r>
              <a:rPr lang="lt-LT" sz="2400" b="1" dirty="0">
                <a:solidFill>
                  <a:srgbClr val="20336C"/>
                </a:solidFill>
                <a:latin typeface="PF DinText Pro" panose="02000506020000020004"/>
              </a:rPr>
              <a:t>, favoritizmas ar partinis protegavimas (pvz., įdarbinant, skiriant aukštesnį atlygį darbuotojams, susijusiems giminystės, politiniais ar artimos draugystės ryšiais, taip pat skiriant asmenis </a:t>
            </a:r>
            <a:r>
              <a:rPr lang="lt-LT" sz="2400" b="1" dirty="0">
                <a:solidFill>
                  <a:srgbClr val="20336C"/>
                </a:solidFill>
              </a:rPr>
              <a:t>į aukštesnes pareigas, teikiant lengvatas ir privilegijas)?</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386028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2303424694"/>
              </p:ext>
            </p:extLst>
          </p:nvPr>
        </p:nvGraphicFramePr>
        <p:xfrm>
          <a:off x="1993692" y="1666240"/>
          <a:ext cx="8166308" cy="447209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D429FF5-C355-4B9C-B9C7-C45B4362AE44}"/>
              </a:ext>
            </a:extLst>
          </p:cNvPr>
          <p:cNvSpPr txBox="1"/>
          <p:nvPr/>
        </p:nvSpPr>
        <p:spPr>
          <a:xfrm>
            <a:off x="1463040" y="538480"/>
            <a:ext cx="9682480" cy="830997"/>
          </a:xfrm>
          <a:prstGeom prst="rect">
            <a:avLst/>
          </a:prstGeom>
          <a:noFill/>
        </p:spPr>
        <p:txBody>
          <a:bodyPr wrap="square" rtlCol="0">
            <a:spAutoFit/>
          </a:bodyPr>
          <a:lstStyle/>
          <a:p>
            <a:pPr algn="just"/>
            <a:r>
              <a:rPr lang="lt-LT" sz="2400" b="1" dirty="0">
                <a:solidFill>
                  <a:srgbClr val="20336C"/>
                </a:solidFill>
                <a:latin typeface="PF DinText Pro" panose="02000506020000020004"/>
              </a:rPr>
              <a:t>Kaip manote ar VĮ „Regitra“ veiklos procesai (viešieji pirkimai, atranka į pareigas ir pan.)  organizuojami skaidriai?</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2097603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1719101932"/>
              </p:ext>
            </p:extLst>
          </p:nvPr>
        </p:nvGraphicFramePr>
        <p:xfrm>
          <a:off x="1993692" y="1645920"/>
          <a:ext cx="8166308" cy="449241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5BDAA71-F36A-427F-A09D-2187677DD415}"/>
              </a:ext>
            </a:extLst>
          </p:cNvPr>
          <p:cNvSpPr txBox="1"/>
          <p:nvPr/>
        </p:nvSpPr>
        <p:spPr>
          <a:xfrm>
            <a:off x="1422400" y="680720"/>
            <a:ext cx="9885680" cy="830997"/>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VĮ „Regitra“ buvote informuotas (-a) apie pareigą pateikti privačių interesų deklaraciją?</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3864175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853883424"/>
              </p:ext>
            </p:extLst>
          </p:nvPr>
        </p:nvGraphicFramePr>
        <p:xfrm>
          <a:off x="1993692" y="1656080"/>
          <a:ext cx="8166308" cy="448225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F55F436-45D4-4D3C-9594-E94AB6D01E0A}"/>
              </a:ext>
            </a:extLst>
          </p:cNvPr>
          <p:cNvSpPr txBox="1"/>
          <p:nvPr/>
        </p:nvSpPr>
        <p:spPr>
          <a:xfrm>
            <a:off x="1432560" y="822960"/>
            <a:ext cx="9753600" cy="1200329"/>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Jums žinoma, kokia tvarka reikėtų nusišalinti nuo sprendimo rengimo, svarstymo ar priėmimo procedūros, jei patekote į interesų konflikto situaciją?</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1073267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3796562542"/>
              </p:ext>
            </p:extLst>
          </p:nvPr>
        </p:nvGraphicFramePr>
        <p:xfrm>
          <a:off x="1993692" y="1666240"/>
          <a:ext cx="8166308" cy="447209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927C8E24-20B2-4CCC-91FB-8017B2B28017}"/>
              </a:ext>
            </a:extLst>
          </p:cNvPr>
          <p:cNvSpPr txBox="1"/>
          <p:nvPr/>
        </p:nvSpPr>
        <p:spPr>
          <a:xfrm>
            <a:off x="1452880" y="589280"/>
            <a:ext cx="9875520" cy="1200329"/>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Jums žinoma, kaip reikėtų elgtis, gavus dovaną ar paslaugą (pinigų, daiktų, produktų ar pan.) iš klientų, verslo ar kitų įstaigų atstovų, kurios pagal Viešųjų ir privačių interesų deklaravimo įstatymą priimti negalite?</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1653512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1173988471"/>
              </p:ext>
            </p:extLst>
          </p:nvPr>
        </p:nvGraphicFramePr>
        <p:xfrm>
          <a:off x="1993692" y="1645920"/>
          <a:ext cx="8166308" cy="449241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 name="TextBox 1">
            <a:extLst>
              <a:ext uri="{FF2B5EF4-FFF2-40B4-BE49-F238E27FC236}">
                <a16:creationId xmlns:a16="http://schemas.microsoft.com/office/drawing/2014/main" id="{B4687646-ECE1-42E0-9F3F-73082623B7EF}"/>
              </a:ext>
            </a:extLst>
          </p:cNvPr>
          <p:cNvSpPr txBox="1"/>
          <p:nvPr/>
        </p:nvSpPr>
        <p:spPr>
          <a:xfrm>
            <a:off x="1463040" y="447040"/>
            <a:ext cx="9834880" cy="1200329"/>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Jums žinomas nors vienas atvejis, kai per 2021 metus VĮ „Regitra“ darbuotojas nepagrįstai paėmė atlyginimą ar dovaną (pvz. už paslaugos suteikimą)?</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2269111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1229851723"/>
              </p:ext>
            </p:extLst>
          </p:nvPr>
        </p:nvGraphicFramePr>
        <p:xfrm>
          <a:off x="1993692" y="1666240"/>
          <a:ext cx="8166308" cy="447209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3C96F4C6-B9F7-49B4-BF7A-E749891AFA8F}"/>
              </a:ext>
            </a:extLst>
          </p:cNvPr>
          <p:cNvSpPr txBox="1"/>
          <p:nvPr/>
        </p:nvSpPr>
        <p:spPr>
          <a:xfrm>
            <a:off x="1422400" y="609600"/>
            <a:ext cx="9906000" cy="830997"/>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Jums žinoma, kokios dovanos pagal Viešųjų ir privačių interesų deklaravimo įstatymą yra leidžiamos VĮ „Regitra“ darbuotojams?</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917899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3870961025"/>
              </p:ext>
            </p:extLst>
          </p:nvPr>
        </p:nvGraphicFramePr>
        <p:xfrm>
          <a:off x="1993692" y="1686560"/>
          <a:ext cx="8166308" cy="445177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977CA11-73A1-4320-9FEC-314419B0C66B}"/>
              </a:ext>
            </a:extLst>
          </p:cNvPr>
          <p:cNvSpPr txBox="1"/>
          <p:nvPr/>
        </p:nvSpPr>
        <p:spPr>
          <a:xfrm>
            <a:off x="1463040" y="355600"/>
            <a:ext cx="9845040" cy="1200329"/>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žinote, kokiu būdu ir kam VĮ „Regitra“ viduje galima pranešti apie pastebėtus pažeidimus (el. paštu, telefonu, užpildant formą, tiesiogiai pranešant atsakingam asmeniui)?</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2856301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4196477583"/>
              </p:ext>
            </p:extLst>
          </p:nvPr>
        </p:nvGraphicFramePr>
        <p:xfrm>
          <a:off x="1993692" y="1696720"/>
          <a:ext cx="8166308" cy="444161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20B0A1F-A700-462D-B015-5A0BD7EEAD45}"/>
              </a:ext>
            </a:extLst>
          </p:cNvPr>
          <p:cNvSpPr txBox="1"/>
          <p:nvPr/>
        </p:nvSpPr>
        <p:spPr>
          <a:xfrm>
            <a:off x="1412240" y="355600"/>
            <a:ext cx="9936480" cy="830997"/>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pastebėjęs (-</a:t>
            </a:r>
            <a:r>
              <a:rPr lang="lt-LT" sz="2400" b="1" dirty="0" err="1">
                <a:solidFill>
                  <a:srgbClr val="20336C"/>
                </a:solidFill>
                <a:latin typeface="PF DinText Pro" panose="02000506020000020004"/>
              </a:rPr>
              <a:t>usi</a:t>
            </a:r>
            <a:r>
              <a:rPr lang="lt-LT" sz="2400" b="1" dirty="0">
                <a:solidFill>
                  <a:srgbClr val="20336C"/>
                </a:solidFill>
                <a:latin typeface="PF DinText Pro" panose="02000506020000020004"/>
              </a:rPr>
              <a:t>) korupciją darbe apie tai praneštumėte VĮ „Regitra“ vadovui ar atsakingam asmeniui ir (ar) kompetentingoms institucijoms?</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2157486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3871311354"/>
              </p:ext>
            </p:extLst>
          </p:nvPr>
        </p:nvGraphicFramePr>
        <p:xfrm>
          <a:off x="1993692" y="1686560"/>
          <a:ext cx="8166308" cy="445177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E464B38-DD1B-426B-A5F9-4128F90386BB}"/>
              </a:ext>
            </a:extLst>
          </p:cNvPr>
          <p:cNvSpPr txBox="1"/>
          <p:nvPr/>
        </p:nvSpPr>
        <p:spPr>
          <a:xfrm>
            <a:off x="1452880" y="914400"/>
            <a:ext cx="9865360" cy="830997"/>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sutinkate su teiginiu, kad „pranešus apie korupciją VĮ „Regitra“, būtų užtikrinamas pranešėjo konfidencialumas“?</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3184284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3C88256-8FCA-064D-A0A1-0F96BE873DDD}"/>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6" name="Rectangle 5">
            <a:extLst>
              <a:ext uri="{FF2B5EF4-FFF2-40B4-BE49-F238E27FC236}">
                <a16:creationId xmlns:a16="http://schemas.microsoft.com/office/drawing/2014/main" id="{08865DDC-00AE-554F-A4E5-C39439BC1982}"/>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cxnSp>
        <p:nvCxnSpPr>
          <p:cNvPr id="7" name="Straight Connector 6">
            <a:extLst>
              <a:ext uri="{FF2B5EF4-FFF2-40B4-BE49-F238E27FC236}">
                <a16:creationId xmlns:a16="http://schemas.microsoft.com/office/drawing/2014/main" id="{4C48A282-027D-C545-844C-BFFD607B9FEF}"/>
              </a:ext>
            </a:extLst>
          </p:cNvPr>
          <p:cNvCxnSpPr>
            <a:cxnSpLocks/>
            <a:stCxn id="8" idx="0"/>
            <a:endCxn id="12" idx="4"/>
          </p:cNvCxnSpPr>
          <p:nvPr/>
        </p:nvCxnSpPr>
        <p:spPr>
          <a:xfrm>
            <a:off x="1730512" y="1249565"/>
            <a:ext cx="26790" cy="4331173"/>
          </a:xfrm>
          <a:prstGeom prst="line">
            <a:avLst/>
          </a:prstGeom>
          <a:ln w="28575">
            <a:solidFill>
              <a:srgbClr val="20336C"/>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67DA0C4E-5670-FC4D-98D1-38106B3DC74C}"/>
              </a:ext>
            </a:extLst>
          </p:cNvPr>
          <p:cNvSpPr/>
          <p:nvPr/>
        </p:nvSpPr>
        <p:spPr>
          <a:xfrm>
            <a:off x="1415041" y="1249565"/>
            <a:ext cx="630942" cy="630942"/>
          </a:xfrm>
          <a:prstGeom prst="ellipse">
            <a:avLst/>
          </a:prstGeom>
          <a:solidFill>
            <a:srgbClr val="20336C"/>
          </a:solidFill>
          <a:ln>
            <a:solidFill>
              <a:srgbClr val="203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9" name="TextBox 8">
            <a:extLst>
              <a:ext uri="{FF2B5EF4-FFF2-40B4-BE49-F238E27FC236}">
                <a16:creationId xmlns:a16="http://schemas.microsoft.com/office/drawing/2014/main" id="{8E296EB3-8631-9F44-94F9-436B7D6A6215}"/>
              </a:ext>
            </a:extLst>
          </p:cNvPr>
          <p:cNvSpPr txBox="1"/>
          <p:nvPr/>
        </p:nvSpPr>
        <p:spPr>
          <a:xfrm>
            <a:off x="1569409" y="1314405"/>
            <a:ext cx="546100" cy="477054"/>
          </a:xfrm>
          <a:prstGeom prst="rect">
            <a:avLst/>
          </a:prstGeom>
          <a:noFill/>
        </p:spPr>
        <p:txBody>
          <a:bodyPr wrap="square" rtlCol="0">
            <a:spAutoFit/>
          </a:bodyPr>
          <a:lstStyle/>
          <a:p>
            <a:r>
              <a:rPr lang="en-LT" sz="2500" dirty="0">
                <a:solidFill>
                  <a:schemeClr val="bg1"/>
                </a:solidFill>
                <a:latin typeface="PF DinText Pro" panose="02000506020000020004" pitchFamily="2" charset="0"/>
              </a:rPr>
              <a:t>1.</a:t>
            </a:r>
          </a:p>
        </p:txBody>
      </p:sp>
      <p:sp>
        <p:nvSpPr>
          <p:cNvPr id="10" name="Oval 9">
            <a:extLst>
              <a:ext uri="{FF2B5EF4-FFF2-40B4-BE49-F238E27FC236}">
                <a16:creationId xmlns:a16="http://schemas.microsoft.com/office/drawing/2014/main" id="{272E8CC5-4738-0C42-9438-2F4486AC5DDF}"/>
              </a:ext>
            </a:extLst>
          </p:cNvPr>
          <p:cNvSpPr/>
          <p:nvPr/>
        </p:nvSpPr>
        <p:spPr>
          <a:xfrm>
            <a:off x="1415041" y="3026670"/>
            <a:ext cx="630942" cy="630942"/>
          </a:xfrm>
          <a:prstGeom prst="ellipse">
            <a:avLst/>
          </a:prstGeom>
          <a:solidFill>
            <a:srgbClr val="20336C"/>
          </a:solidFill>
          <a:ln>
            <a:solidFill>
              <a:srgbClr val="203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11" name="TextBox 10">
            <a:extLst>
              <a:ext uri="{FF2B5EF4-FFF2-40B4-BE49-F238E27FC236}">
                <a16:creationId xmlns:a16="http://schemas.microsoft.com/office/drawing/2014/main" id="{507F846E-4E94-9E45-AB30-336706408C30}"/>
              </a:ext>
            </a:extLst>
          </p:cNvPr>
          <p:cNvSpPr txBox="1"/>
          <p:nvPr/>
        </p:nvSpPr>
        <p:spPr>
          <a:xfrm>
            <a:off x="1545603" y="3112808"/>
            <a:ext cx="546100" cy="477054"/>
          </a:xfrm>
          <a:prstGeom prst="rect">
            <a:avLst/>
          </a:prstGeom>
          <a:noFill/>
        </p:spPr>
        <p:txBody>
          <a:bodyPr wrap="square" rtlCol="0">
            <a:spAutoFit/>
          </a:bodyPr>
          <a:lstStyle/>
          <a:p>
            <a:r>
              <a:rPr lang="en-LT" sz="2500" dirty="0">
                <a:solidFill>
                  <a:schemeClr val="bg1"/>
                </a:solidFill>
                <a:latin typeface="PF DinText Pro" panose="02000506020000020004" pitchFamily="2" charset="0"/>
              </a:rPr>
              <a:t>2.</a:t>
            </a:r>
          </a:p>
        </p:txBody>
      </p:sp>
      <p:sp>
        <p:nvSpPr>
          <p:cNvPr id="12" name="Oval 11">
            <a:extLst>
              <a:ext uri="{FF2B5EF4-FFF2-40B4-BE49-F238E27FC236}">
                <a16:creationId xmlns:a16="http://schemas.microsoft.com/office/drawing/2014/main" id="{B3F9232A-F5DF-5743-83A9-36A16DD148C6}"/>
              </a:ext>
            </a:extLst>
          </p:cNvPr>
          <p:cNvSpPr/>
          <p:nvPr/>
        </p:nvSpPr>
        <p:spPr>
          <a:xfrm>
            <a:off x="1441831" y="4949796"/>
            <a:ext cx="630942" cy="630942"/>
          </a:xfrm>
          <a:prstGeom prst="ellipse">
            <a:avLst/>
          </a:prstGeom>
          <a:solidFill>
            <a:srgbClr val="20336C"/>
          </a:solidFill>
          <a:ln>
            <a:solidFill>
              <a:srgbClr val="203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13" name="TextBox 12">
            <a:extLst>
              <a:ext uri="{FF2B5EF4-FFF2-40B4-BE49-F238E27FC236}">
                <a16:creationId xmlns:a16="http://schemas.microsoft.com/office/drawing/2014/main" id="{BA73B09B-6EB4-F64D-8774-06FF21F9C260}"/>
              </a:ext>
            </a:extLst>
          </p:cNvPr>
          <p:cNvSpPr txBox="1"/>
          <p:nvPr/>
        </p:nvSpPr>
        <p:spPr>
          <a:xfrm>
            <a:off x="1620034" y="5026740"/>
            <a:ext cx="546100" cy="477054"/>
          </a:xfrm>
          <a:prstGeom prst="rect">
            <a:avLst/>
          </a:prstGeom>
          <a:noFill/>
        </p:spPr>
        <p:txBody>
          <a:bodyPr wrap="square" rtlCol="0">
            <a:spAutoFit/>
          </a:bodyPr>
          <a:lstStyle/>
          <a:p>
            <a:r>
              <a:rPr lang="en-LT" sz="2500" dirty="0">
                <a:solidFill>
                  <a:schemeClr val="bg1"/>
                </a:solidFill>
                <a:latin typeface="PF DinText Pro" panose="02000506020000020004" pitchFamily="2" charset="0"/>
              </a:rPr>
              <a:t>3.</a:t>
            </a:r>
          </a:p>
        </p:txBody>
      </p:sp>
      <p:sp>
        <p:nvSpPr>
          <p:cNvPr id="4" name="Title 3">
            <a:extLst>
              <a:ext uri="{FF2B5EF4-FFF2-40B4-BE49-F238E27FC236}">
                <a16:creationId xmlns:a16="http://schemas.microsoft.com/office/drawing/2014/main" id="{08C1DBD9-FA37-9540-9513-962F18F5D199}"/>
              </a:ext>
            </a:extLst>
          </p:cNvPr>
          <p:cNvSpPr>
            <a:spLocks noGrp="1"/>
          </p:cNvSpPr>
          <p:nvPr>
            <p:ph type="title"/>
          </p:nvPr>
        </p:nvSpPr>
        <p:spPr>
          <a:xfrm>
            <a:off x="2830999" y="279847"/>
            <a:ext cx="7967084" cy="755947"/>
          </a:xfrm>
        </p:spPr>
        <p:txBody>
          <a:bodyPr>
            <a:normAutofit/>
          </a:bodyPr>
          <a:lstStyle/>
          <a:p>
            <a:r>
              <a:rPr lang="lt-LT" sz="3600" dirty="0">
                <a:solidFill>
                  <a:srgbClr val="20336C"/>
                </a:solidFill>
                <a:latin typeface="PF DinText Pro Medium" panose="02000506020000020004" pitchFamily="2" charset="0"/>
              </a:rPr>
              <a:t>VĮ „Regitra“ darbuotojų apklausa</a:t>
            </a:r>
            <a:endParaRPr lang="en-LT" sz="3600" dirty="0">
              <a:solidFill>
                <a:srgbClr val="20336C"/>
              </a:solidFill>
              <a:latin typeface="PF DinText Pro Medium" panose="02000506020000020004" pitchFamily="2" charset="0"/>
            </a:endParaRPr>
          </a:p>
        </p:txBody>
      </p:sp>
      <p:sp>
        <p:nvSpPr>
          <p:cNvPr id="17" name="Title 1">
            <a:extLst>
              <a:ext uri="{FF2B5EF4-FFF2-40B4-BE49-F238E27FC236}">
                <a16:creationId xmlns:a16="http://schemas.microsoft.com/office/drawing/2014/main" id="{BB331430-85EA-2A42-86CC-1A3807B2D043}"/>
              </a:ext>
            </a:extLst>
          </p:cNvPr>
          <p:cNvSpPr txBox="1">
            <a:spLocks/>
          </p:cNvSpPr>
          <p:nvPr/>
        </p:nvSpPr>
        <p:spPr>
          <a:xfrm>
            <a:off x="2731135" y="1258452"/>
            <a:ext cx="7762446" cy="61316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400" dirty="0">
                <a:solidFill>
                  <a:srgbClr val="20336C"/>
                </a:solidFill>
                <a:latin typeface="PF DinText Pro" panose="02000506020000020004" pitchFamily="2" charset="0"/>
              </a:rPr>
              <a:t>Apklausos būdas</a:t>
            </a:r>
            <a:endParaRPr lang="en-LT" sz="2400" dirty="0">
              <a:solidFill>
                <a:srgbClr val="20336C"/>
              </a:solidFill>
              <a:latin typeface="PF DinText Pro" panose="02000506020000020004" pitchFamily="2" charset="0"/>
            </a:endParaRPr>
          </a:p>
        </p:txBody>
      </p:sp>
      <p:sp>
        <p:nvSpPr>
          <p:cNvPr id="18" name="Subtitle 2">
            <a:extLst>
              <a:ext uri="{FF2B5EF4-FFF2-40B4-BE49-F238E27FC236}">
                <a16:creationId xmlns:a16="http://schemas.microsoft.com/office/drawing/2014/main" id="{42CB4C48-F3D9-0941-A75E-08F95834D0FB}"/>
              </a:ext>
            </a:extLst>
          </p:cNvPr>
          <p:cNvSpPr txBox="1">
            <a:spLocks/>
          </p:cNvSpPr>
          <p:nvPr/>
        </p:nvSpPr>
        <p:spPr>
          <a:xfrm>
            <a:off x="2725751" y="1846416"/>
            <a:ext cx="6740497" cy="61316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rgbClr val="9DDCF9"/>
                </a:solidFill>
                <a:latin typeface="PF DinText Pro" panose="0200050602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t-LT" sz="2000" dirty="0">
                <a:solidFill>
                  <a:srgbClr val="50A0D8"/>
                </a:solidFill>
              </a:rPr>
              <a:t>Internetinė apklausa.</a:t>
            </a:r>
            <a:endParaRPr lang="en-LT" sz="2000" dirty="0">
              <a:solidFill>
                <a:srgbClr val="50A0D8"/>
              </a:solidFill>
            </a:endParaRPr>
          </a:p>
        </p:txBody>
      </p:sp>
      <p:sp>
        <p:nvSpPr>
          <p:cNvPr id="19" name="Title 1">
            <a:extLst>
              <a:ext uri="{FF2B5EF4-FFF2-40B4-BE49-F238E27FC236}">
                <a16:creationId xmlns:a16="http://schemas.microsoft.com/office/drawing/2014/main" id="{E84755A9-FFBC-9E47-BA88-9B94C9670E8F}"/>
              </a:ext>
            </a:extLst>
          </p:cNvPr>
          <p:cNvSpPr txBox="1">
            <a:spLocks/>
          </p:cNvSpPr>
          <p:nvPr/>
        </p:nvSpPr>
        <p:spPr>
          <a:xfrm>
            <a:off x="2731135" y="3036452"/>
            <a:ext cx="7762446" cy="61316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400" dirty="0">
                <a:solidFill>
                  <a:srgbClr val="20336C"/>
                </a:solidFill>
                <a:latin typeface="PF DinText Pro" panose="02000506020000020004" pitchFamily="2" charset="0"/>
              </a:rPr>
              <a:t>Apklausos laikotarpis</a:t>
            </a:r>
            <a:endParaRPr lang="en-LT" sz="2400" dirty="0">
              <a:solidFill>
                <a:srgbClr val="20336C"/>
              </a:solidFill>
              <a:latin typeface="PF DinText Pro" panose="02000506020000020004" pitchFamily="2" charset="0"/>
            </a:endParaRPr>
          </a:p>
        </p:txBody>
      </p:sp>
      <p:sp>
        <p:nvSpPr>
          <p:cNvPr id="20" name="Subtitle 2">
            <a:extLst>
              <a:ext uri="{FF2B5EF4-FFF2-40B4-BE49-F238E27FC236}">
                <a16:creationId xmlns:a16="http://schemas.microsoft.com/office/drawing/2014/main" id="{141FD363-B732-704C-BAFD-A53E1A6522C9}"/>
              </a:ext>
            </a:extLst>
          </p:cNvPr>
          <p:cNvSpPr txBox="1">
            <a:spLocks/>
          </p:cNvSpPr>
          <p:nvPr/>
        </p:nvSpPr>
        <p:spPr>
          <a:xfrm>
            <a:off x="2725751" y="3624416"/>
            <a:ext cx="6740497" cy="61316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rgbClr val="9DDCF9"/>
                </a:solidFill>
                <a:latin typeface="PF DinText Pro" panose="0200050602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t-LT" sz="2000" dirty="0">
                <a:solidFill>
                  <a:srgbClr val="50A0D8"/>
                </a:solidFill>
              </a:rPr>
              <a:t>2021 m. gruodžio 6-14 d</a:t>
            </a:r>
            <a:r>
              <a:rPr lang="lt-LT" sz="2200" dirty="0">
                <a:solidFill>
                  <a:srgbClr val="50A0D8"/>
                </a:solidFill>
              </a:rPr>
              <a:t>.</a:t>
            </a:r>
            <a:endParaRPr lang="en-LT" sz="2200" dirty="0">
              <a:solidFill>
                <a:srgbClr val="50A0D8"/>
              </a:solidFill>
            </a:endParaRPr>
          </a:p>
        </p:txBody>
      </p:sp>
      <p:sp>
        <p:nvSpPr>
          <p:cNvPr id="21" name="Title 1">
            <a:extLst>
              <a:ext uri="{FF2B5EF4-FFF2-40B4-BE49-F238E27FC236}">
                <a16:creationId xmlns:a16="http://schemas.microsoft.com/office/drawing/2014/main" id="{BA9305FA-912A-DC46-8636-47DE0D0D13B9}"/>
              </a:ext>
            </a:extLst>
          </p:cNvPr>
          <p:cNvSpPr txBox="1">
            <a:spLocks/>
          </p:cNvSpPr>
          <p:nvPr/>
        </p:nvSpPr>
        <p:spPr>
          <a:xfrm>
            <a:off x="2731135" y="4932986"/>
            <a:ext cx="7762446" cy="61316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400" dirty="0">
                <a:solidFill>
                  <a:srgbClr val="20336C"/>
                </a:solidFill>
                <a:latin typeface="PF DinText Pro" panose="02000506020000020004" pitchFamily="2" charset="0"/>
              </a:rPr>
              <a:t>Aktyvumas</a:t>
            </a:r>
            <a:endParaRPr lang="en-LT" sz="2400" dirty="0">
              <a:solidFill>
                <a:srgbClr val="20336C"/>
              </a:solidFill>
              <a:latin typeface="PF DinText Pro" panose="02000506020000020004" pitchFamily="2" charset="0"/>
            </a:endParaRPr>
          </a:p>
        </p:txBody>
      </p:sp>
      <p:sp>
        <p:nvSpPr>
          <p:cNvPr id="22" name="Subtitle 2">
            <a:extLst>
              <a:ext uri="{FF2B5EF4-FFF2-40B4-BE49-F238E27FC236}">
                <a16:creationId xmlns:a16="http://schemas.microsoft.com/office/drawing/2014/main" id="{C2F28148-9C00-F144-BC6D-2AEA18DDC0EB}"/>
              </a:ext>
            </a:extLst>
          </p:cNvPr>
          <p:cNvSpPr txBox="1">
            <a:spLocks/>
          </p:cNvSpPr>
          <p:nvPr/>
        </p:nvSpPr>
        <p:spPr>
          <a:xfrm>
            <a:off x="2725751" y="5520950"/>
            <a:ext cx="8931459" cy="61316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rgbClr val="9DDCF9"/>
                </a:solidFill>
                <a:latin typeface="PF DinText Pro" panose="0200050602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lt-LT" sz="2000" dirty="0">
                <a:solidFill>
                  <a:srgbClr val="50A0D8"/>
                </a:solidFill>
              </a:rPr>
              <a:t>Apklausoje dalyvavo 264 darbuotojai, t. y. 55 proc. apklausos metu įmonėje dirbančių (neįskaičiuojant turinčių nedarbingumą ar atostogaujančių) darbuotojų.</a:t>
            </a:r>
            <a:endParaRPr lang="en-LT" sz="2000" dirty="0">
              <a:solidFill>
                <a:srgbClr val="50A0D8"/>
              </a:solidFill>
            </a:endParaRPr>
          </a:p>
        </p:txBody>
      </p:sp>
    </p:spTree>
    <p:extLst>
      <p:ext uri="{BB962C8B-B14F-4D97-AF65-F5344CB8AC3E}">
        <p14:creationId xmlns:p14="http://schemas.microsoft.com/office/powerpoint/2010/main" val="4283405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467495760"/>
              </p:ext>
            </p:extLst>
          </p:nvPr>
        </p:nvGraphicFramePr>
        <p:xfrm>
          <a:off x="1993692" y="1676400"/>
          <a:ext cx="8166308" cy="446193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666B751-8B3A-4804-9735-7EDDA1677D81}"/>
              </a:ext>
            </a:extLst>
          </p:cNvPr>
          <p:cNvSpPr txBox="1"/>
          <p:nvPr/>
        </p:nvSpPr>
        <p:spPr>
          <a:xfrm>
            <a:off x="1432560" y="873760"/>
            <a:ext cx="9906000" cy="830997"/>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sutinkate su teiginiu, kad „paaiškėjus apie galimą pažeidimą ar korupciją, atvejis būtų tinkamai ištirtas ir įvertintas“?</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4274341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2960928825"/>
              </p:ext>
            </p:extLst>
          </p:nvPr>
        </p:nvGraphicFramePr>
        <p:xfrm>
          <a:off x="1993692" y="1696720"/>
          <a:ext cx="8166308" cy="444161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 name="TextBox 1">
            <a:extLst>
              <a:ext uri="{FF2B5EF4-FFF2-40B4-BE49-F238E27FC236}">
                <a16:creationId xmlns:a16="http://schemas.microsoft.com/office/drawing/2014/main" id="{05F53284-4375-4B2A-AF50-5C1D828C6DD3}"/>
              </a:ext>
            </a:extLst>
          </p:cNvPr>
          <p:cNvSpPr txBox="1"/>
          <p:nvPr/>
        </p:nvSpPr>
        <p:spPr>
          <a:xfrm>
            <a:off x="1422400" y="579120"/>
            <a:ext cx="9906000" cy="830997"/>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per 2021 metus dirbant VĮ „Regitra“ Jums teko patirti vadovų, kolegų ar suinteresuotų asmenų neteisėtą spaudimą ar poveikį?</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3984737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106518225"/>
              </p:ext>
            </p:extLst>
          </p:nvPr>
        </p:nvGraphicFramePr>
        <p:xfrm>
          <a:off x="1993692" y="1645920"/>
          <a:ext cx="8166308" cy="449241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9C0C348-11EE-40A4-90ED-17C23BB424FA}"/>
              </a:ext>
            </a:extLst>
          </p:cNvPr>
          <p:cNvSpPr txBox="1"/>
          <p:nvPr/>
        </p:nvSpPr>
        <p:spPr>
          <a:xfrm>
            <a:off x="1463040" y="406400"/>
            <a:ext cx="9855200" cy="830997"/>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informuotumėte savo tiesioginį vadovą, jeigu VĮ „Regitra“ priimtas sprendimas ar duotas pavedimas prieštarauja teisės aktams?</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1888166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2932838065"/>
              </p:ext>
            </p:extLst>
          </p:nvPr>
        </p:nvGraphicFramePr>
        <p:xfrm>
          <a:off x="1993692" y="1818640"/>
          <a:ext cx="8166308" cy="431969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6D3941B-5C49-4F72-9DA6-3649B0EA410D}"/>
              </a:ext>
            </a:extLst>
          </p:cNvPr>
          <p:cNvSpPr txBox="1"/>
          <p:nvPr/>
        </p:nvSpPr>
        <p:spPr>
          <a:xfrm>
            <a:off x="1463040" y="457200"/>
            <a:ext cx="9865360" cy="1569660"/>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per 2021 metus Jūs dalyvavote antikorupciniuose mokymuose (pvz., susijusiuose su korupcijai atsparios aplinkos kūrimo priemonių įgyvendinimu, tinkamu interesų konfliktų valdymu, antikorupcinio elgesio normų laikymusi, informavimu apie galimybę pranešti ir pan.)?</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1612298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897399689"/>
              </p:ext>
            </p:extLst>
          </p:nvPr>
        </p:nvGraphicFramePr>
        <p:xfrm>
          <a:off x="1993692" y="1656080"/>
          <a:ext cx="8166308" cy="448225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3D1B3199-2EC5-44F0-8AEE-CB2562A12745}"/>
              </a:ext>
            </a:extLst>
          </p:cNvPr>
          <p:cNvSpPr txBox="1"/>
          <p:nvPr/>
        </p:nvSpPr>
        <p:spPr>
          <a:xfrm>
            <a:off x="1463040" y="711200"/>
            <a:ext cx="9855200" cy="830997"/>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po mokymų, susijusių su antikorupcinio sąmoningumo didinimu, pastebėjote teigiamų pokyčių VĮ „Regitra“?</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1464312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3D1B3199-2EC5-44F0-8AEE-CB2562A12745}"/>
              </a:ext>
            </a:extLst>
          </p:cNvPr>
          <p:cNvSpPr txBox="1"/>
          <p:nvPr/>
        </p:nvSpPr>
        <p:spPr>
          <a:xfrm>
            <a:off x="1463040" y="711200"/>
            <a:ext cx="9855200" cy="461665"/>
          </a:xfrm>
          <a:prstGeom prst="rect">
            <a:avLst/>
          </a:prstGeom>
          <a:noFill/>
        </p:spPr>
        <p:txBody>
          <a:bodyPr wrap="square" rtlCol="0">
            <a:spAutoFit/>
          </a:bodyPr>
          <a:lstStyle/>
          <a:p>
            <a:pPr algn="just"/>
            <a:r>
              <a:rPr lang="lt-LT" sz="2400" b="1" dirty="0">
                <a:solidFill>
                  <a:srgbClr val="20336C"/>
                </a:solidFill>
                <a:latin typeface="PF DinText Pro" panose="02000506020000020004"/>
              </a:rPr>
              <a:t>Darbuotojų nuomonės dėl korupcijos prevencijos vykdymo VĮ „Regitra“</a:t>
            </a:r>
            <a:endParaRPr lang="en-US" sz="2400" b="1" dirty="0">
              <a:solidFill>
                <a:srgbClr val="20336C"/>
              </a:solidFill>
              <a:latin typeface="PF DinText Pro" panose="02000506020000020004"/>
            </a:endParaRPr>
          </a:p>
        </p:txBody>
      </p:sp>
      <p:sp>
        <p:nvSpPr>
          <p:cNvPr id="8" name="TextBox 7">
            <a:extLst>
              <a:ext uri="{FF2B5EF4-FFF2-40B4-BE49-F238E27FC236}">
                <a16:creationId xmlns:a16="http://schemas.microsoft.com/office/drawing/2014/main" id="{A12210E4-0768-478E-8A67-B22F002AEF63}"/>
              </a:ext>
            </a:extLst>
          </p:cNvPr>
          <p:cNvSpPr txBox="1"/>
          <p:nvPr/>
        </p:nvSpPr>
        <p:spPr>
          <a:xfrm>
            <a:off x="1463040" y="1513840"/>
            <a:ext cx="9855200" cy="2246769"/>
          </a:xfrm>
          <a:prstGeom prst="rect">
            <a:avLst/>
          </a:prstGeom>
          <a:noFill/>
        </p:spPr>
        <p:txBody>
          <a:bodyPr wrap="square" rtlCol="0">
            <a:spAutoFit/>
          </a:bodyPr>
          <a:lstStyle/>
          <a:p>
            <a:pPr algn="just"/>
            <a:r>
              <a:rPr lang="lt-LT" sz="2000" dirty="0">
                <a:solidFill>
                  <a:srgbClr val="20336C"/>
                </a:solidFill>
              </a:rPr>
              <a:t>27 darbuotojai pateikė nuomones.</a:t>
            </a:r>
          </a:p>
          <a:p>
            <a:pPr algn="just"/>
            <a:r>
              <a:rPr lang="lt-LT" sz="2000" dirty="0">
                <a:solidFill>
                  <a:srgbClr val="20336C"/>
                </a:solidFill>
              </a:rPr>
              <a:t> </a:t>
            </a:r>
          </a:p>
          <a:p>
            <a:pPr algn="just"/>
            <a:r>
              <a:rPr lang="lt-LT" sz="2000" dirty="0">
                <a:solidFill>
                  <a:srgbClr val="20336C"/>
                </a:solidFill>
              </a:rPr>
              <a:t>Dažniausi pasiūlymai: didinti darbuotojų atlyginimus, tobulinti klientų aptarnavimo tvarką, tęsti švietėjišką, diskusinę veiklą, stiprinti kontrolę.</a:t>
            </a:r>
          </a:p>
          <a:p>
            <a:pPr algn="just"/>
            <a:endParaRPr lang="lt-LT" sz="2000" dirty="0">
              <a:solidFill>
                <a:srgbClr val="20336C"/>
              </a:solidFill>
            </a:endParaRPr>
          </a:p>
          <a:p>
            <a:pPr algn="just"/>
            <a:r>
              <a:rPr lang="lt-LT" sz="2000" dirty="0">
                <a:solidFill>
                  <a:srgbClr val="20336C"/>
                </a:solidFill>
              </a:rPr>
              <a:t>Taip pat buvo pateikti pastebėjimai, kad korupcijos prevencija vykdoma efektyviai, dirbama teisinga linkme, tik ne viską galima greitai pakeisti.</a:t>
            </a:r>
          </a:p>
        </p:txBody>
      </p:sp>
    </p:spTree>
    <p:extLst>
      <p:ext uri="{BB962C8B-B14F-4D97-AF65-F5344CB8AC3E}">
        <p14:creationId xmlns:p14="http://schemas.microsoft.com/office/powerpoint/2010/main" val="3026748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51965188-CFA0-794D-8128-C164D5C309C1}"/>
              </a:ext>
            </a:extLst>
          </p:cNvPr>
          <p:cNvGraphicFramePr/>
          <p:nvPr>
            <p:extLst>
              <p:ext uri="{D42A27DB-BD31-4B8C-83A1-F6EECF244321}">
                <p14:modId xmlns:p14="http://schemas.microsoft.com/office/powerpoint/2010/main" val="308975503"/>
              </p:ext>
            </p:extLst>
          </p:nvPr>
        </p:nvGraphicFramePr>
        <p:xfrm>
          <a:off x="2164522" y="1666240"/>
          <a:ext cx="8128000" cy="447209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33C88256-8FCA-064D-A0A1-0F96BE873DDD}"/>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6" name="Rectangle 5">
            <a:extLst>
              <a:ext uri="{FF2B5EF4-FFF2-40B4-BE49-F238E27FC236}">
                <a16:creationId xmlns:a16="http://schemas.microsoft.com/office/drawing/2014/main" id="{08865DDC-00AE-554F-A4E5-C39439BC1982}"/>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 name="TextBox 1">
            <a:extLst>
              <a:ext uri="{FF2B5EF4-FFF2-40B4-BE49-F238E27FC236}">
                <a16:creationId xmlns:a16="http://schemas.microsoft.com/office/drawing/2014/main" id="{9516A86B-0913-45A2-ADA6-613AE9B23ECF}"/>
              </a:ext>
            </a:extLst>
          </p:cNvPr>
          <p:cNvSpPr txBox="1"/>
          <p:nvPr/>
        </p:nvSpPr>
        <p:spPr>
          <a:xfrm>
            <a:off x="1463040" y="488834"/>
            <a:ext cx="9906000" cy="461665"/>
          </a:xfrm>
          <a:prstGeom prst="rect">
            <a:avLst/>
          </a:prstGeom>
          <a:noFill/>
        </p:spPr>
        <p:txBody>
          <a:bodyPr wrap="square" rtlCol="0">
            <a:spAutoFit/>
          </a:bodyPr>
          <a:lstStyle/>
          <a:p>
            <a:pPr algn="just" rtl="0">
              <a:defRPr sz="2400" b="0" i="0" u="none" strike="noStrike" kern="1200" spc="0" baseline="0">
                <a:solidFill>
                  <a:srgbClr val="20336C"/>
                </a:solidFill>
                <a:latin typeface="PF DinText Pro" panose="02000506020000020004" pitchFamily="2" charset="0"/>
                <a:ea typeface="+mn-ea"/>
                <a:cs typeface="+mn-cs"/>
              </a:defRPr>
            </a:pPr>
            <a:r>
              <a:rPr lang="lt-LT" sz="2400" b="1" i="0" baseline="0" dirty="0">
                <a:effectLst/>
              </a:rPr>
              <a:t>Apklausoje dalyvavusių darbuotojų kiekis pagal padalinius</a:t>
            </a:r>
            <a:endParaRPr lang="lt-LT" sz="2400" b="1" dirty="0">
              <a:effectLst/>
            </a:endParaRPr>
          </a:p>
        </p:txBody>
      </p:sp>
    </p:spTree>
    <p:extLst>
      <p:ext uri="{BB962C8B-B14F-4D97-AF65-F5344CB8AC3E}">
        <p14:creationId xmlns:p14="http://schemas.microsoft.com/office/powerpoint/2010/main" val="152068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3954415292"/>
              </p:ext>
            </p:extLst>
          </p:nvPr>
        </p:nvGraphicFramePr>
        <p:xfrm>
          <a:off x="1993692" y="1747520"/>
          <a:ext cx="8166308" cy="439081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 name="TextBox 1">
            <a:extLst>
              <a:ext uri="{FF2B5EF4-FFF2-40B4-BE49-F238E27FC236}">
                <a16:creationId xmlns:a16="http://schemas.microsoft.com/office/drawing/2014/main" id="{E93AC968-7951-434B-96AC-E18D1BF0AB21}"/>
              </a:ext>
            </a:extLst>
          </p:cNvPr>
          <p:cNvSpPr txBox="1"/>
          <p:nvPr/>
        </p:nvSpPr>
        <p:spPr>
          <a:xfrm>
            <a:off x="1434892" y="619760"/>
            <a:ext cx="9903668" cy="461665"/>
          </a:xfrm>
          <a:prstGeom prst="rect">
            <a:avLst/>
          </a:prstGeom>
          <a:noFill/>
        </p:spPr>
        <p:txBody>
          <a:bodyPr wrap="square" rtlCol="0">
            <a:spAutoFit/>
          </a:bodyPr>
          <a:lstStyle/>
          <a:p>
            <a:r>
              <a:rPr lang="fi-FI" sz="2400" b="1" dirty="0">
                <a:solidFill>
                  <a:srgbClr val="20336C"/>
                </a:solidFill>
                <a:latin typeface="PF DinText Pro" panose="02000506020000020004"/>
              </a:rPr>
              <a:t>Ar Jums žinoma, kas yra korupcija?</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962870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3115760511"/>
              </p:ext>
            </p:extLst>
          </p:nvPr>
        </p:nvGraphicFramePr>
        <p:xfrm>
          <a:off x="1993692" y="1574800"/>
          <a:ext cx="8166308" cy="456353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 name="TextBox 1">
            <a:extLst>
              <a:ext uri="{FF2B5EF4-FFF2-40B4-BE49-F238E27FC236}">
                <a16:creationId xmlns:a16="http://schemas.microsoft.com/office/drawing/2014/main" id="{4A693D5F-3A27-42FF-8551-CF88BED0D8C0}"/>
              </a:ext>
            </a:extLst>
          </p:cNvPr>
          <p:cNvSpPr txBox="1"/>
          <p:nvPr/>
        </p:nvSpPr>
        <p:spPr>
          <a:xfrm>
            <a:off x="1442720" y="488833"/>
            <a:ext cx="9865360" cy="461665"/>
          </a:xfrm>
          <a:prstGeom prst="rect">
            <a:avLst/>
          </a:prstGeom>
          <a:noFill/>
        </p:spPr>
        <p:txBody>
          <a:bodyPr wrap="square" rtlCol="0">
            <a:spAutoFit/>
          </a:bodyPr>
          <a:lstStyle/>
          <a:p>
            <a:r>
              <a:rPr lang="fi-FI" sz="2400" b="1" dirty="0">
                <a:solidFill>
                  <a:srgbClr val="20336C"/>
                </a:solidFill>
                <a:latin typeface="PF DinText Pro" panose="02000506020000020004"/>
              </a:rPr>
              <a:t>Kaip manote, ar VĮ „Regitra“ toleruojama korupcija?</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1703260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3088892077"/>
              </p:ext>
            </p:extLst>
          </p:nvPr>
        </p:nvGraphicFramePr>
        <p:xfrm>
          <a:off x="1993692" y="1879600"/>
          <a:ext cx="8166308" cy="425873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5AB498E-F05F-4A33-9724-8439327B3D4A}"/>
              </a:ext>
            </a:extLst>
          </p:cNvPr>
          <p:cNvSpPr txBox="1"/>
          <p:nvPr/>
        </p:nvSpPr>
        <p:spPr>
          <a:xfrm>
            <a:off x="1483360" y="553660"/>
            <a:ext cx="9855200" cy="1200329"/>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sutinkate, kad VĮ „Regitra“ vadovai savo asmeniniu pavyzdžiu nuolat skatina laikytis aukščiausių antikorupcinio elgesio standartų, o jų antikorupcinė pozicija yra aiški visiems VĮ „Regitra“ darbuotojams?</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347566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1540089185"/>
              </p:ext>
            </p:extLst>
          </p:nvPr>
        </p:nvGraphicFramePr>
        <p:xfrm>
          <a:off x="1993692" y="1645920"/>
          <a:ext cx="8166308" cy="449241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CE1BAAD-51E5-4B11-9BCD-3B9B40BE6EBD}"/>
              </a:ext>
            </a:extLst>
          </p:cNvPr>
          <p:cNvSpPr txBox="1"/>
          <p:nvPr/>
        </p:nvSpPr>
        <p:spPr>
          <a:xfrm>
            <a:off x="1500368" y="579120"/>
            <a:ext cx="9848352" cy="830997"/>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girdėjote apie VĮ „Regitra“ vykdomas korupcijai atsparios aplinkos kūrimo priemones?</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3021186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3414333255"/>
              </p:ext>
            </p:extLst>
          </p:nvPr>
        </p:nvGraphicFramePr>
        <p:xfrm>
          <a:off x="1993692" y="1666240"/>
          <a:ext cx="8166308" cy="447209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94D7CA3-BFA0-4754-BA51-BFF9CA01D4EE}"/>
              </a:ext>
            </a:extLst>
          </p:cNvPr>
          <p:cNvSpPr txBox="1"/>
          <p:nvPr/>
        </p:nvSpPr>
        <p:spPr>
          <a:xfrm>
            <a:off x="1442720" y="568960"/>
            <a:ext cx="9906000" cy="830997"/>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Jums žinoma, kuris darbuotojas yra atsakingas už korupcijai atsparios aplinkos kūrimą (korupcijos prevenciją) VĮ „Regitra“?</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260517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DDCF9">
            <a:alpha val="50000"/>
          </a:srgb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245E3F6-A02B-054A-B4BA-78796ACB53F6}"/>
              </a:ext>
            </a:extLst>
          </p:cNvPr>
          <p:cNvGraphicFramePr/>
          <p:nvPr>
            <p:extLst>
              <p:ext uri="{D42A27DB-BD31-4B8C-83A1-F6EECF244321}">
                <p14:modId xmlns:p14="http://schemas.microsoft.com/office/powerpoint/2010/main" val="1421791503"/>
              </p:ext>
            </p:extLst>
          </p:nvPr>
        </p:nvGraphicFramePr>
        <p:xfrm>
          <a:off x="1993692" y="1686560"/>
          <a:ext cx="8166308" cy="445177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0BB7104D-F668-9943-A5BC-152D9483B20C}"/>
              </a:ext>
            </a:extLst>
          </p:cNvPr>
          <p:cNvSpPr/>
          <p:nvPr/>
        </p:nvSpPr>
        <p:spPr>
          <a:xfrm>
            <a:off x="0" y="6619983"/>
            <a:ext cx="9452112" cy="238017"/>
          </a:xfrm>
          <a:prstGeom prst="rect">
            <a:avLst/>
          </a:prstGeom>
          <a:solidFill>
            <a:srgbClr val="50A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D608883-16BE-264D-B8FE-CB45DF929B79}"/>
              </a:ext>
            </a:extLst>
          </p:cNvPr>
          <p:cNvSpPr/>
          <p:nvPr/>
        </p:nvSpPr>
        <p:spPr>
          <a:xfrm>
            <a:off x="9404166" y="6619982"/>
            <a:ext cx="2787834" cy="238018"/>
          </a:xfrm>
          <a:prstGeom prst="rect">
            <a:avLst/>
          </a:prstGeom>
          <a:solidFill>
            <a:srgbClr val="FFC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L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AB1BBD06-BC76-4CA5-9FE0-8F97813AE7F1}"/>
              </a:ext>
            </a:extLst>
          </p:cNvPr>
          <p:cNvSpPr txBox="1"/>
          <p:nvPr/>
        </p:nvSpPr>
        <p:spPr>
          <a:xfrm>
            <a:off x="1412240" y="690880"/>
            <a:ext cx="9773920" cy="1200329"/>
          </a:xfrm>
          <a:prstGeom prst="rect">
            <a:avLst/>
          </a:prstGeom>
          <a:noFill/>
        </p:spPr>
        <p:txBody>
          <a:bodyPr wrap="square" rtlCol="0">
            <a:spAutoFit/>
          </a:bodyPr>
          <a:lstStyle/>
          <a:p>
            <a:pPr algn="just"/>
            <a:r>
              <a:rPr lang="lt-LT" sz="2400" b="1" dirty="0">
                <a:solidFill>
                  <a:srgbClr val="20336C"/>
                </a:solidFill>
                <a:latin typeface="PF DinText Pro" panose="02000506020000020004"/>
              </a:rPr>
              <a:t>Ar VĮ „Regitra“ skatinama dalyvauti su antikorupciniu sąmoningumu susijusioje veikloje (teikiami siūlymai antikorupcinei aplinkai gerinti, dalyvauti mokymuose ir pan.)?</a:t>
            </a:r>
            <a:endParaRPr lang="en-US" sz="2400" b="1" dirty="0">
              <a:solidFill>
                <a:srgbClr val="20336C"/>
              </a:solidFill>
              <a:latin typeface="PF DinText Pro" panose="02000506020000020004"/>
            </a:endParaRPr>
          </a:p>
        </p:txBody>
      </p:sp>
    </p:spTree>
    <p:extLst>
      <p:ext uri="{BB962C8B-B14F-4D97-AF65-F5344CB8AC3E}">
        <p14:creationId xmlns:p14="http://schemas.microsoft.com/office/powerpoint/2010/main" val="533002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as" ma:contentTypeID="0x010100121856F0418A5E4FA554A20232CE0A6B" ma:contentTypeVersion="13" ma:contentTypeDescription="Kurkite naują dokumentą." ma:contentTypeScope="" ma:versionID="99fa0269511f5bd284a224c380828355">
  <xsd:schema xmlns:xsd="http://www.w3.org/2001/XMLSchema" xmlns:xs="http://www.w3.org/2001/XMLSchema" xmlns:p="http://schemas.microsoft.com/office/2006/metadata/properties" xmlns:ns2="b3287dbd-5712-4720-9d9d-afa67859545b" xmlns:ns3="8385a663-00cf-4565-a08e-0e584e676c2a" targetNamespace="http://schemas.microsoft.com/office/2006/metadata/properties" ma:root="true" ma:fieldsID="8dda77bdbd0d74c2260d66fe0f7d6c35" ns2:_="" ns3:_="">
    <xsd:import namespace="b3287dbd-5712-4720-9d9d-afa67859545b"/>
    <xsd:import namespace="8385a663-00cf-4565-a08e-0e584e676c2a"/>
    <xsd:element name="properties">
      <xsd:complexType>
        <xsd:sequence>
          <xsd:element name="documentManagement">
            <xsd:complexType>
              <xsd:all>
                <xsd:element ref="ns2:Nemokamainformacin_x0117_sistema"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287dbd-5712-4720-9d9d-afa67859545b" elementFormDefault="qualified">
    <xsd:import namespace="http://schemas.microsoft.com/office/2006/documentManagement/types"/>
    <xsd:import namespace="http://schemas.microsoft.com/office/infopath/2007/PartnerControls"/>
    <xsd:element name="Nemokamainformacin_x0117_sistema" ma:index="8" nillable="true" ma:displayName="Aprašymas" ma:format="Dropdown" ma:internalName="Nemokamainformacin_x0117_sistema">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385a663-00cf-4565-a08e-0e584e676c2a" elementFormDefault="qualified">
    <xsd:import namespace="http://schemas.microsoft.com/office/2006/documentManagement/types"/>
    <xsd:import namespace="http://schemas.microsoft.com/office/infopath/2007/PartnerControls"/>
    <xsd:element name="SharedWithUsers" ma:index="19"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Bendrinta su išsamia informacija"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emokamainformacin_x0117_sistema xmlns="b3287dbd-5712-4720-9d9d-afa67859545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A69A17-5B42-4161-9B85-E6EDB5D704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287dbd-5712-4720-9d9d-afa67859545b"/>
    <ds:schemaRef ds:uri="8385a663-00cf-4565-a08e-0e584e676c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72E3EB-77A6-4FA9-80A0-93264042379D}">
  <ds:schemaRefs>
    <ds:schemaRef ds:uri="http://schemas.microsoft.com/office/2006/documentManagement/types"/>
    <ds:schemaRef ds:uri="http://purl.org/dc/terms/"/>
    <ds:schemaRef ds:uri="http://schemas.openxmlformats.org/package/2006/metadata/core-properties"/>
    <ds:schemaRef ds:uri="b3287dbd-5712-4720-9d9d-afa67859545b"/>
    <ds:schemaRef ds:uri="http://purl.org/dc/dcmitype/"/>
    <ds:schemaRef ds:uri="8385a663-00cf-4565-a08e-0e584e676c2a"/>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65684F6-623A-4EDF-B615-E704CC84C4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404</TotalTime>
  <Words>692</Words>
  <Application>Microsoft Office PowerPoint</Application>
  <PresentationFormat>Widescreen</PresentationFormat>
  <Paragraphs>93</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PF DinText Pro</vt:lpstr>
      <vt:lpstr>PF DinText Pro Medium</vt:lpstr>
      <vt:lpstr>Office Theme</vt:lpstr>
      <vt:lpstr>PowerPoint Presentation</vt:lpstr>
      <vt:lpstr>VĮ „Regitra“ darbuotojų apklausa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dc:creator>
  <cp:lastModifiedBy>Edmundas Bogavičius</cp:lastModifiedBy>
  <cp:revision>69</cp:revision>
  <dcterms:created xsi:type="dcterms:W3CDTF">2021-02-10T10:53:59Z</dcterms:created>
  <dcterms:modified xsi:type="dcterms:W3CDTF">2021-12-21T09:02:27Z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0x010100121856F0418A5E4FA554A20232CE0A6B</vt:lpwstr>
  </property>
</Properties>
</file>